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7" r:id="rId9"/>
    <p:sldId id="268" r:id="rId10"/>
    <p:sldId id="269" r:id="rId11"/>
    <p:sldId id="270" r:id="rId12"/>
    <p:sldId id="271" r:id="rId13"/>
    <p:sldId id="264" r:id="rId14"/>
    <p:sldId id="265" r:id="rId15"/>
    <p:sldId id="266"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100" d="100"/>
          <a:sy n="100" d="100"/>
        </p:scale>
        <p:origin x="-120" y="-7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49A02-7062-4AA6-9AE3-6F6150E31B3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89715C-CAB4-4C07-9471-44F59D2BE799}">
      <dgm:prSet phldrT="[Texto]"/>
      <dgm:spPr/>
      <dgm:t>
        <a:bodyPr/>
        <a:lstStyle/>
        <a:p>
          <a:r>
            <a:rPr lang="en-US" dirty="0" err="1" smtClean="0"/>
            <a:t>Definición</a:t>
          </a:r>
          <a:endParaRPr lang="en-US" dirty="0"/>
        </a:p>
      </dgm:t>
    </dgm:pt>
    <dgm:pt modelId="{3224B2F6-D754-4131-ACFA-BA6E85A76242}" type="parTrans" cxnId="{8920EEC9-16B1-4021-9505-918A2D4A09D5}">
      <dgm:prSet/>
      <dgm:spPr/>
      <dgm:t>
        <a:bodyPr/>
        <a:lstStyle/>
        <a:p>
          <a:endParaRPr lang="en-US"/>
        </a:p>
      </dgm:t>
    </dgm:pt>
    <dgm:pt modelId="{12352C6D-57C1-4AF6-9DB5-F37641A4ABC5}" type="sibTrans" cxnId="{8920EEC9-16B1-4021-9505-918A2D4A09D5}">
      <dgm:prSet/>
      <dgm:spPr/>
      <dgm:t>
        <a:bodyPr/>
        <a:lstStyle/>
        <a:p>
          <a:endParaRPr lang="en-US"/>
        </a:p>
      </dgm:t>
    </dgm:pt>
    <dgm:pt modelId="{12014EE8-C20E-423B-B961-64E2FC946A65}">
      <dgm:prSet phldrT="[Texto]"/>
      <dgm:spPr/>
      <dgm:t>
        <a:bodyPr/>
        <a:lstStyle/>
        <a:p>
          <a:r>
            <a:rPr lang="en-US" dirty="0" err="1" smtClean="0"/>
            <a:t>Histroria</a:t>
          </a:r>
          <a:endParaRPr lang="en-US" dirty="0"/>
        </a:p>
      </dgm:t>
    </dgm:pt>
    <dgm:pt modelId="{AF6940E6-CBEB-4580-BDBA-F906FA6BABD0}" type="parTrans" cxnId="{88FA1034-8941-4432-AAE8-6B1C7282FD8B}">
      <dgm:prSet/>
      <dgm:spPr/>
      <dgm:t>
        <a:bodyPr/>
        <a:lstStyle/>
        <a:p>
          <a:endParaRPr lang="en-US"/>
        </a:p>
      </dgm:t>
    </dgm:pt>
    <dgm:pt modelId="{FF05051E-80FA-430F-8248-56698650A6B7}" type="sibTrans" cxnId="{88FA1034-8941-4432-AAE8-6B1C7282FD8B}">
      <dgm:prSet/>
      <dgm:spPr/>
      <dgm:t>
        <a:bodyPr/>
        <a:lstStyle/>
        <a:p>
          <a:endParaRPr lang="en-US"/>
        </a:p>
      </dgm:t>
    </dgm:pt>
    <dgm:pt modelId="{936F6BE5-E662-44D3-B082-1BE29AD896A2}">
      <dgm:prSet phldrT="[Texto]"/>
      <dgm:spPr/>
      <dgm:t>
        <a:bodyPr/>
        <a:lstStyle/>
        <a:p>
          <a:r>
            <a:rPr lang="en-US" dirty="0" err="1" smtClean="0"/>
            <a:t>Tipos</a:t>
          </a:r>
          <a:r>
            <a:rPr lang="en-US" dirty="0" smtClean="0"/>
            <a:t> de </a:t>
          </a:r>
          <a:r>
            <a:rPr lang="en-US" dirty="0" err="1" smtClean="0"/>
            <a:t>Auditoría</a:t>
          </a:r>
          <a:r>
            <a:rPr lang="en-US" dirty="0" smtClean="0"/>
            <a:t> </a:t>
          </a:r>
          <a:endParaRPr lang="en-US" dirty="0"/>
        </a:p>
      </dgm:t>
    </dgm:pt>
    <dgm:pt modelId="{368AE675-35A1-48D6-B9EF-79FF1E8ACC55}" type="parTrans" cxnId="{60E2F01B-3551-4206-BE68-DF03E5FFCFC9}">
      <dgm:prSet/>
      <dgm:spPr/>
      <dgm:t>
        <a:bodyPr/>
        <a:lstStyle/>
        <a:p>
          <a:endParaRPr lang="en-US"/>
        </a:p>
      </dgm:t>
    </dgm:pt>
    <dgm:pt modelId="{8EC0C23D-BF59-4DAC-951E-4E57BF7EBCB6}" type="sibTrans" cxnId="{60E2F01B-3551-4206-BE68-DF03E5FFCFC9}">
      <dgm:prSet/>
      <dgm:spPr/>
      <dgm:t>
        <a:bodyPr/>
        <a:lstStyle/>
        <a:p>
          <a:endParaRPr lang="en-US"/>
        </a:p>
      </dgm:t>
    </dgm:pt>
    <dgm:pt modelId="{B46CC3E1-FA72-4134-AB93-9F00EF95B433}" type="pres">
      <dgm:prSet presAssocID="{DFB49A02-7062-4AA6-9AE3-6F6150E31B3D}" presName="linear" presStyleCnt="0">
        <dgm:presLayoutVars>
          <dgm:dir/>
          <dgm:animLvl val="lvl"/>
          <dgm:resizeHandles val="exact"/>
        </dgm:presLayoutVars>
      </dgm:prSet>
      <dgm:spPr/>
    </dgm:pt>
    <dgm:pt modelId="{FBEE0182-90D1-4204-9217-82BDD146D195}" type="pres">
      <dgm:prSet presAssocID="{8489715C-CAB4-4C07-9471-44F59D2BE799}" presName="parentLin" presStyleCnt="0"/>
      <dgm:spPr/>
    </dgm:pt>
    <dgm:pt modelId="{2C41A29B-1E52-4D4C-AAC3-D9CBD64D04E1}" type="pres">
      <dgm:prSet presAssocID="{8489715C-CAB4-4C07-9471-44F59D2BE799}" presName="parentLeftMargin" presStyleLbl="node1" presStyleIdx="0" presStyleCnt="3"/>
      <dgm:spPr/>
    </dgm:pt>
    <dgm:pt modelId="{B3793108-26AD-408F-88BB-096895B7D366}" type="pres">
      <dgm:prSet presAssocID="{8489715C-CAB4-4C07-9471-44F59D2BE799}" presName="parentText" presStyleLbl="node1" presStyleIdx="0" presStyleCnt="3">
        <dgm:presLayoutVars>
          <dgm:chMax val="0"/>
          <dgm:bulletEnabled val="1"/>
        </dgm:presLayoutVars>
      </dgm:prSet>
      <dgm:spPr/>
      <dgm:t>
        <a:bodyPr/>
        <a:lstStyle/>
        <a:p>
          <a:endParaRPr lang="en-US"/>
        </a:p>
      </dgm:t>
    </dgm:pt>
    <dgm:pt modelId="{77E5AE5C-352E-4932-864D-832F10AAF0DB}" type="pres">
      <dgm:prSet presAssocID="{8489715C-CAB4-4C07-9471-44F59D2BE799}" presName="negativeSpace" presStyleCnt="0"/>
      <dgm:spPr/>
    </dgm:pt>
    <dgm:pt modelId="{95090F3C-5A58-41E7-9D3C-845E37EF8DAC}" type="pres">
      <dgm:prSet presAssocID="{8489715C-CAB4-4C07-9471-44F59D2BE799}" presName="childText" presStyleLbl="conFgAcc1" presStyleIdx="0" presStyleCnt="3">
        <dgm:presLayoutVars>
          <dgm:bulletEnabled val="1"/>
        </dgm:presLayoutVars>
      </dgm:prSet>
      <dgm:spPr/>
    </dgm:pt>
    <dgm:pt modelId="{12C08C28-6465-4C61-BF45-9023056C4A00}" type="pres">
      <dgm:prSet presAssocID="{12352C6D-57C1-4AF6-9DB5-F37641A4ABC5}" presName="spaceBetweenRectangles" presStyleCnt="0"/>
      <dgm:spPr/>
    </dgm:pt>
    <dgm:pt modelId="{5917FD38-C750-4294-AD26-8DFB195C8943}" type="pres">
      <dgm:prSet presAssocID="{12014EE8-C20E-423B-B961-64E2FC946A65}" presName="parentLin" presStyleCnt="0"/>
      <dgm:spPr/>
    </dgm:pt>
    <dgm:pt modelId="{E5288E2B-2AD7-4959-BDD3-257293555B2B}" type="pres">
      <dgm:prSet presAssocID="{12014EE8-C20E-423B-B961-64E2FC946A65}" presName="parentLeftMargin" presStyleLbl="node1" presStyleIdx="0" presStyleCnt="3"/>
      <dgm:spPr/>
    </dgm:pt>
    <dgm:pt modelId="{7D6093FB-F584-4BCE-960F-96F2A62F54BE}" type="pres">
      <dgm:prSet presAssocID="{12014EE8-C20E-423B-B961-64E2FC946A65}" presName="parentText" presStyleLbl="node1" presStyleIdx="1" presStyleCnt="3">
        <dgm:presLayoutVars>
          <dgm:chMax val="0"/>
          <dgm:bulletEnabled val="1"/>
        </dgm:presLayoutVars>
      </dgm:prSet>
      <dgm:spPr/>
      <dgm:t>
        <a:bodyPr/>
        <a:lstStyle/>
        <a:p>
          <a:endParaRPr lang="en-US"/>
        </a:p>
      </dgm:t>
    </dgm:pt>
    <dgm:pt modelId="{DB3C08F0-93AB-4A7C-A126-DC5B7C1E462A}" type="pres">
      <dgm:prSet presAssocID="{12014EE8-C20E-423B-B961-64E2FC946A65}" presName="negativeSpace" presStyleCnt="0"/>
      <dgm:spPr/>
    </dgm:pt>
    <dgm:pt modelId="{5BA6DA9F-5DB5-45AC-BBDD-FE6BCFFEE11B}" type="pres">
      <dgm:prSet presAssocID="{12014EE8-C20E-423B-B961-64E2FC946A65}" presName="childText" presStyleLbl="conFgAcc1" presStyleIdx="1" presStyleCnt="3">
        <dgm:presLayoutVars>
          <dgm:bulletEnabled val="1"/>
        </dgm:presLayoutVars>
      </dgm:prSet>
      <dgm:spPr/>
    </dgm:pt>
    <dgm:pt modelId="{EFACC42B-DA31-466B-9A5D-3EF488E659F1}" type="pres">
      <dgm:prSet presAssocID="{FF05051E-80FA-430F-8248-56698650A6B7}" presName="spaceBetweenRectangles" presStyleCnt="0"/>
      <dgm:spPr/>
    </dgm:pt>
    <dgm:pt modelId="{8B8FB3E9-FA6F-4756-9946-43D0518792A0}" type="pres">
      <dgm:prSet presAssocID="{936F6BE5-E662-44D3-B082-1BE29AD896A2}" presName="parentLin" presStyleCnt="0"/>
      <dgm:spPr/>
    </dgm:pt>
    <dgm:pt modelId="{0774C365-1191-410B-B98F-7B0CCD70417B}" type="pres">
      <dgm:prSet presAssocID="{936F6BE5-E662-44D3-B082-1BE29AD896A2}" presName="parentLeftMargin" presStyleLbl="node1" presStyleIdx="1" presStyleCnt="3"/>
      <dgm:spPr/>
    </dgm:pt>
    <dgm:pt modelId="{40587284-C924-4055-BCF6-67BBC46C3969}" type="pres">
      <dgm:prSet presAssocID="{936F6BE5-E662-44D3-B082-1BE29AD896A2}" presName="parentText" presStyleLbl="node1" presStyleIdx="2" presStyleCnt="3">
        <dgm:presLayoutVars>
          <dgm:chMax val="0"/>
          <dgm:bulletEnabled val="1"/>
        </dgm:presLayoutVars>
      </dgm:prSet>
      <dgm:spPr/>
      <dgm:t>
        <a:bodyPr/>
        <a:lstStyle/>
        <a:p>
          <a:endParaRPr lang="en-US"/>
        </a:p>
      </dgm:t>
    </dgm:pt>
    <dgm:pt modelId="{102530ED-0044-4915-A371-0448EABE287B}" type="pres">
      <dgm:prSet presAssocID="{936F6BE5-E662-44D3-B082-1BE29AD896A2}" presName="negativeSpace" presStyleCnt="0"/>
      <dgm:spPr/>
    </dgm:pt>
    <dgm:pt modelId="{AA3FD525-9825-4266-A247-A7135007F437}" type="pres">
      <dgm:prSet presAssocID="{936F6BE5-E662-44D3-B082-1BE29AD896A2}" presName="childText" presStyleLbl="conFgAcc1" presStyleIdx="2" presStyleCnt="3">
        <dgm:presLayoutVars>
          <dgm:bulletEnabled val="1"/>
        </dgm:presLayoutVars>
      </dgm:prSet>
      <dgm:spPr/>
    </dgm:pt>
  </dgm:ptLst>
  <dgm:cxnLst>
    <dgm:cxn modelId="{88FA1034-8941-4432-AAE8-6B1C7282FD8B}" srcId="{DFB49A02-7062-4AA6-9AE3-6F6150E31B3D}" destId="{12014EE8-C20E-423B-B961-64E2FC946A65}" srcOrd="1" destOrd="0" parTransId="{AF6940E6-CBEB-4580-BDBA-F906FA6BABD0}" sibTransId="{FF05051E-80FA-430F-8248-56698650A6B7}"/>
    <dgm:cxn modelId="{3602701E-06FB-4907-B5B1-1937EF8A0207}" type="presOf" srcId="{DFB49A02-7062-4AA6-9AE3-6F6150E31B3D}" destId="{B46CC3E1-FA72-4134-AB93-9F00EF95B433}" srcOrd="0" destOrd="0" presId="urn:microsoft.com/office/officeart/2005/8/layout/list1"/>
    <dgm:cxn modelId="{E8AD9E03-4CC3-4C16-A685-7733AA4DE3FE}" type="presOf" srcId="{8489715C-CAB4-4C07-9471-44F59D2BE799}" destId="{2C41A29B-1E52-4D4C-AAC3-D9CBD64D04E1}" srcOrd="0" destOrd="0" presId="urn:microsoft.com/office/officeart/2005/8/layout/list1"/>
    <dgm:cxn modelId="{4ECC8C28-6C38-47FE-96EC-215C2B218C8A}" type="presOf" srcId="{12014EE8-C20E-423B-B961-64E2FC946A65}" destId="{7D6093FB-F584-4BCE-960F-96F2A62F54BE}" srcOrd="1" destOrd="0" presId="urn:microsoft.com/office/officeart/2005/8/layout/list1"/>
    <dgm:cxn modelId="{C4B8F08E-B5BC-4F8A-B449-5AFF4C72E648}" type="presOf" srcId="{936F6BE5-E662-44D3-B082-1BE29AD896A2}" destId="{40587284-C924-4055-BCF6-67BBC46C3969}" srcOrd="1" destOrd="0" presId="urn:microsoft.com/office/officeart/2005/8/layout/list1"/>
    <dgm:cxn modelId="{079991FA-B17B-48A1-A70B-2E4723DC6FB6}" type="presOf" srcId="{936F6BE5-E662-44D3-B082-1BE29AD896A2}" destId="{0774C365-1191-410B-B98F-7B0CCD70417B}" srcOrd="0" destOrd="0" presId="urn:microsoft.com/office/officeart/2005/8/layout/list1"/>
    <dgm:cxn modelId="{B0A596EA-1273-4327-B10A-67C9C24B6AE6}" type="presOf" srcId="{8489715C-CAB4-4C07-9471-44F59D2BE799}" destId="{B3793108-26AD-408F-88BB-096895B7D366}" srcOrd="1" destOrd="0" presId="urn:microsoft.com/office/officeart/2005/8/layout/list1"/>
    <dgm:cxn modelId="{8920EEC9-16B1-4021-9505-918A2D4A09D5}" srcId="{DFB49A02-7062-4AA6-9AE3-6F6150E31B3D}" destId="{8489715C-CAB4-4C07-9471-44F59D2BE799}" srcOrd="0" destOrd="0" parTransId="{3224B2F6-D754-4131-ACFA-BA6E85A76242}" sibTransId="{12352C6D-57C1-4AF6-9DB5-F37641A4ABC5}"/>
    <dgm:cxn modelId="{F8150A0B-387C-46E8-843D-D4D1F18A1888}" type="presOf" srcId="{12014EE8-C20E-423B-B961-64E2FC946A65}" destId="{E5288E2B-2AD7-4959-BDD3-257293555B2B}" srcOrd="0" destOrd="0" presId="urn:microsoft.com/office/officeart/2005/8/layout/list1"/>
    <dgm:cxn modelId="{60E2F01B-3551-4206-BE68-DF03E5FFCFC9}" srcId="{DFB49A02-7062-4AA6-9AE3-6F6150E31B3D}" destId="{936F6BE5-E662-44D3-B082-1BE29AD896A2}" srcOrd="2" destOrd="0" parTransId="{368AE675-35A1-48D6-B9EF-79FF1E8ACC55}" sibTransId="{8EC0C23D-BF59-4DAC-951E-4E57BF7EBCB6}"/>
    <dgm:cxn modelId="{CC11B331-A55A-4296-B618-37E3F0181EDC}" type="presParOf" srcId="{B46CC3E1-FA72-4134-AB93-9F00EF95B433}" destId="{FBEE0182-90D1-4204-9217-82BDD146D195}" srcOrd="0" destOrd="0" presId="urn:microsoft.com/office/officeart/2005/8/layout/list1"/>
    <dgm:cxn modelId="{17DC3BD7-E371-4DBE-8B18-7E6217C6D126}" type="presParOf" srcId="{FBEE0182-90D1-4204-9217-82BDD146D195}" destId="{2C41A29B-1E52-4D4C-AAC3-D9CBD64D04E1}" srcOrd="0" destOrd="0" presId="urn:microsoft.com/office/officeart/2005/8/layout/list1"/>
    <dgm:cxn modelId="{71492BFE-AA37-47BC-BB9F-55534178B18B}" type="presParOf" srcId="{FBEE0182-90D1-4204-9217-82BDD146D195}" destId="{B3793108-26AD-408F-88BB-096895B7D366}" srcOrd="1" destOrd="0" presId="urn:microsoft.com/office/officeart/2005/8/layout/list1"/>
    <dgm:cxn modelId="{C798A68F-61E8-456F-99F8-8D95BC8AF124}" type="presParOf" srcId="{B46CC3E1-FA72-4134-AB93-9F00EF95B433}" destId="{77E5AE5C-352E-4932-864D-832F10AAF0DB}" srcOrd="1" destOrd="0" presId="urn:microsoft.com/office/officeart/2005/8/layout/list1"/>
    <dgm:cxn modelId="{C5645ABB-999F-4A0D-AA86-2A05BF1D9C43}" type="presParOf" srcId="{B46CC3E1-FA72-4134-AB93-9F00EF95B433}" destId="{95090F3C-5A58-41E7-9D3C-845E37EF8DAC}" srcOrd="2" destOrd="0" presId="urn:microsoft.com/office/officeart/2005/8/layout/list1"/>
    <dgm:cxn modelId="{A3049FE5-BCBE-4FD6-83C7-56B7FB1C6432}" type="presParOf" srcId="{B46CC3E1-FA72-4134-AB93-9F00EF95B433}" destId="{12C08C28-6465-4C61-BF45-9023056C4A00}" srcOrd="3" destOrd="0" presId="urn:microsoft.com/office/officeart/2005/8/layout/list1"/>
    <dgm:cxn modelId="{F493595C-CC25-4003-9A8F-76AA7DCE0DCD}" type="presParOf" srcId="{B46CC3E1-FA72-4134-AB93-9F00EF95B433}" destId="{5917FD38-C750-4294-AD26-8DFB195C8943}" srcOrd="4" destOrd="0" presId="urn:microsoft.com/office/officeart/2005/8/layout/list1"/>
    <dgm:cxn modelId="{7719986B-F93B-46DB-8046-D37A2D0419AC}" type="presParOf" srcId="{5917FD38-C750-4294-AD26-8DFB195C8943}" destId="{E5288E2B-2AD7-4959-BDD3-257293555B2B}" srcOrd="0" destOrd="0" presId="urn:microsoft.com/office/officeart/2005/8/layout/list1"/>
    <dgm:cxn modelId="{9D1CEC31-BD5C-46BF-82CE-7261F1BFBCAF}" type="presParOf" srcId="{5917FD38-C750-4294-AD26-8DFB195C8943}" destId="{7D6093FB-F584-4BCE-960F-96F2A62F54BE}" srcOrd="1" destOrd="0" presId="urn:microsoft.com/office/officeart/2005/8/layout/list1"/>
    <dgm:cxn modelId="{A4278C71-1A5F-4399-8DA4-E4E88F4711F5}" type="presParOf" srcId="{B46CC3E1-FA72-4134-AB93-9F00EF95B433}" destId="{DB3C08F0-93AB-4A7C-A126-DC5B7C1E462A}" srcOrd="5" destOrd="0" presId="urn:microsoft.com/office/officeart/2005/8/layout/list1"/>
    <dgm:cxn modelId="{A5224497-E413-4B47-9CAD-E679E2E91474}" type="presParOf" srcId="{B46CC3E1-FA72-4134-AB93-9F00EF95B433}" destId="{5BA6DA9F-5DB5-45AC-BBDD-FE6BCFFEE11B}" srcOrd="6" destOrd="0" presId="urn:microsoft.com/office/officeart/2005/8/layout/list1"/>
    <dgm:cxn modelId="{17C693EF-8B04-4066-A324-961B7B161FF8}" type="presParOf" srcId="{B46CC3E1-FA72-4134-AB93-9F00EF95B433}" destId="{EFACC42B-DA31-466B-9A5D-3EF488E659F1}" srcOrd="7" destOrd="0" presId="urn:microsoft.com/office/officeart/2005/8/layout/list1"/>
    <dgm:cxn modelId="{B7802C4D-DB99-46AE-AB38-864496BB21C1}" type="presParOf" srcId="{B46CC3E1-FA72-4134-AB93-9F00EF95B433}" destId="{8B8FB3E9-FA6F-4756-9946-43D0518792A0}" srcOrd="8" destOrd="0" presId="urn:microsoft.com/office/officeart/2005/8/layout/list1"/>
    <dgm:cxn modelId="{8494DB87-4706-4009-B025-3A362AAE9749}" type="presParOf" srcId="{8B8FB3E9-FA6F-4756-9946-43D0518792A0}" destId="{0774C365-1191-410B-B98F-7B0CCD70417B}" srcOrd="0" destOrd="0" presId="urn:microsoft.com/office/officeart/2005/8/layout/list1"/>
    <dgm:cxn modelId="{91A096EA-86DC-4FE0-A787-831C64BA5768}" type="presParOf" srcId="{8B8FB3E9-FA6F-4756-9946-43D0518792A0}" destId="{40587284-C924-4055-BCF6-67BBC46C3969}" srcOrd="1" destOrd="0" presId="urn:microsoft.com/office/officeart/2005/8/layout/list1"/>
    <dgm:cxn modelId="{C8FEE633-E688-490A-AFFC-97D8F51158D7}" type="presParOf" srcId="{B46CC3E1-FA72-4134-AB93-9F00EF95B433}" destId="{102530ED-0044-4915-A371-0448EABE287B}" srcOrd="9" destOrd="0" presId="urn:microsoft.com/office/officeart/2005/8/layout/list1"/>
    <dgm:cxn modelId="{093BEDD8-04ED-4129-8E67-69C9CD76ECC9}" type="presParOf" srcId="{B46CC3E1-FA72-4134-AB93-9F00EF95B433}" destId="{AA3FD525-9825-4266-A247-A7135007F437}"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FC2B51-CAF2-424D-8C7A-A44AACF98422}" type="doc">
      <dgm:prSet loTypeId="urn:microsoft.com/office/officeart/2005/8/layout/vList3" loCatId="list" qsTypeId="urn:microsoft.com/office/officeart/2005/8/quickstyle/simple1" qsCatId="simple" csTypeId="urn:microsoft.com/office/officeart/2005/8/colors/accent1_2" csCatId="accent1" phldr="1"/>
      <dgm:spPr/>
    </dgm:pt>
    <dgm:pt modelId="{059FFB48-FBA1-44DC-AB62-4BDA4AB58CFE}">
      <dgm:prSet phldrT="[Texto]"/>
      <dgm:spPr/>
      <dgm:t>
        <a:bodyPr/>
        <a:lstStyle/>
        <a:p>
          <a:r>
            <a:rPr lang="es-ES" b="0" i="0" u="none" dirty="0" smtClean="0"/>
            <a:t>Por el origen de quien hace su aplicación</a:t>
          </a:r>
          <a:endParaRPr lang="en-US" dirty="0"/>
        </a:p>
      </dgm:t>
    </dgm:pt>
    <dgm:pt modelId="{42AA9C8E-9811-4641-BC40-49BF17B19CA4}" type="parTrans" cxnId="{1DC4324D-4821-4821-9504-9C1F78A54A0C}">
      <dgm:prSet/>
      <dgm:spPr/>
      <dgm:t>
        <a:bodyPr/>
        <a:lstStyle/>
        <a:p>
          <a:endParaRPr lang="en-US"/>
        </a:p>
      </dgm:t>
    </dgm:pt>
    <dgm:pt modelId="{23889302-39CE-402A-B12D-8C7C3453E586}" type="sibTrans" cxnId="{1DC4324D-4821-4821-9504-9C1F78A54A0C}">
      <dgm:prSet/>
      <dgm:spPr/>
      <dgm:t>
        <a:bodyPr/>
        <a:lstStyle/>
        <a:p>
          <a:endParaRPr lang="en-US"/>
        </a:p>
      </dgm:t>
    </dgm:pt>
    <dgm:pt modelId="{A08B1D4E-C550-4C28-9BF8-F2246145BD34}">
      <dgm:prSet phldrT="[Texto]"/>
      <dgm:spPr/>
      <dgm:t>
        <a:bodyPr/>
        <a:lstStyle/>
        <a:p>
          <a:r>
            <a:rPr lang="es-ES" b="0" i="0" u="none" dirty="0" smtClean="0"/>
            <a:t>Por el área en donde se hacen</a:t>
          </a:r>
          <a:endParaRPr lang="es-ES" b="0" dirty="0" smtClean="0"/>
        </a:p>
        <a:p>
          <a:pPr rtl="0"/>
          <a:endParaRPr lang="en-US" dirty="0"/>
        </a:p>
      </dgm:t>
    </dgm:pt>
    <dgm:pt modelId="{D4F03C6E-D47F-4899-8A8D-19B321E56EEA}" type="parTrans" cxnId="{4DCAAA75-98E2-4B8B-AA0B-16861AC9DAF4}">
      <dgm:prSet/>
      <dgm:spPr/>
      <dgm:t>
        <a:bodyPr/>
        <a:lstStyle/>
        <a:p>
          <a:endParaRPr lang="en-US"/>
        </a:p>
      </dgm:t>
    </dgm:pt>
    <dgm:pt modelId="{2D19CD91-2C0E-4B0B-8114-BBEA4CC4BB9A}" type="sibTrans" cxnId="{4DCAAA75-98E2-4B8B-AA0B-16861AC9DAF4}">
      <dgm:prSet/>
      <dgm:spPr/>
      <dgm:t>
        <a:bodyPr/>
        <a:lstStyle/>
        <a:p>
          <a:endParaRPr lang="en-US"/>
        </a:p>
      </dgm:t>
    </dgm:pt>
    <dgm:pt modelId="{581C8B07-8669-4422-83F7-05ECDA4EEEB0}">
      <dgm:prSet phldrT="[Texto]"/>
      <dgm:spPr/>
      <dgm:t>
        <a:bodyPr/>
        <a:lstStyle/>
        <a:p>
          <a:r>
            <a:rPr lang="en-US" b="0" i="0" u="none" dirty="0" err="1" smtClean="0"/>
            <a:t>Por</a:t>
          </a:r>
          <a:r>
            <a:rPr lang="en-US" b="0" i="0" u="none" dirty="0" smtClean="0"/>
            <a:t> </a:t>
          </a:r>
          <a:r>
            <a:rPr lang="en-US" b="0" i="0" u="none" dirty="0" err="1" smtClean="0"/>
            <a:t>área</a:t>
          </a:r>
          <a:r>
            <a:rPr lang="en-US" b="0" i="0" u="none" dirty="0" smtClean="0"/>
            <a:t> de </a:t>
          </a:r>
          <a:r>
            <a:rPr lang="en-US" b="0" i="0" u="none" dirty="0" err="1" smtClean="0"/>
            <a:t>especialidad</a:t>
          </a:r>
          <a:endParaRPr lang="en-US" dirty="0"/>
        </a:p>
      </dgm:t>
    </dgm:pt>
    <dgm:pt modelId="{D34247DA-D09E-4B3E-AF4C-032733F5E407}" type="parTrans" cxnId="{7C4E809D-BBF5-42A0-835C-4B19FDC3A044}">
      <dgm:prSet/>
      <dgm:spPr/>
      <dgm:t>
        <a:bodyPr/>
        <a:lstStyle/>
        <a:p>
          <a:endParaRPr lang="en-US"/>
        </a:p>
      </dgm:t>
    </dgm:pt>
    <dgm:pt modelId="{0CAF25B3-D6C3-4AAE-9F49-53EE2BE4C2ED}" type="sibTrans" cxnId="{7C4E809D-BBF5-42A0-835C-4B19FDC3A044}">
      <dgm:prSet/>
      <dgm:spPr/>
      <dgm:t>
        <a:bodyPr/>
        <a:lstStyle/>
        <a:p>
          <a:endParaRPr lang="en-US"/>
        </a:p>
      </dgm:t>
    </dgm:pt>
    <dgm:pt modelId="{F2FE11E2-7AE6-4168-AD01-AF3B43E12DFC}">
      <dgm:prSet phldrT="[Texto]"/>
      <dgm:spPr/>
      <dgm:t>
        <a:bodyPr/>
        <a:lstStyle/>
        <a:p>
          <a:r>
            <a:rPr lang="en-US" b="0" i="0" u="none" dirty="0" err="1" smtClean="0"/>
            <a:t>Especializadas</a:t>
          </a:r>
          <a:r>
            <a:rPr lang="en-US" b="0" i="0" u="none" dirty="0" smtClean="0"/>
            <a:t> en </a:t>
          </a:r>
          <a:r>
            <a:rPr lang="en-US" b="0" i="0" u="none" dirty="0" err="1" smtClean="0"/>
            <a:t>Sistemas</a:t>
          </a:r>
          <a:r>
            <a:rPr lang="en-US" b="0" i="0" u="none" dirty="0" smtClean="0"/>
            <a:t> </a:t>
          </a:r>
          <a:r>
            <a:rPr lang="en-US" b="0" i="0" u="none" dirty="0" err="1" smtClean="0"/>
            <a:t>Computacionales</a:t>
          </a:r>
          <a:endParaRPr lang="en-US" b="0" dirty="0" smtClean="0"/>
        </a:p>
        <a:p>
          <a:pPr rtl="0"/>
          <a:endParaRPr lang="en-US" dirty="0"/>
        </a:p>
      </dgm:t>
    </dgm:pt>
    <dgm:pt modelId="{8E6CC8A7-510A-4E27-9994-EFDA9ADAC55C}" type="parTrans" cxnId="{CE959612-C34D-4380-9537-170BAA39954F}">
      <dgm:prSet/>
      <dgm:spPr/>
      <dgm:t>
        <a:bodyPr/>
        <a:lstStyle/>
        <a:p>
          <a:endParaRPr lang="en-US"/>
        </a:p>
      </dgm:t>
    </dgm:pt>
    <dgm:pt modelId="{4C843C0C-C32A-454D-BF81-C14C1B906EAD}" type="sibTrans" cxnId="{CE959612-C34D-4380-9537-170BAA39954F}">
      <dgm:prSet/>
      <dgm:spPr/>
      <dgm:t>
        <a:bodyPr/>
        <a:lstStyle/>
        <a:p>
          <a:endParaRPr lang="en-US"/>
        </a:p>
      </dgm:t>
    </dgm:pt>
    <dgm:pt modelId="{004EBCD7-36DF-418A-8481-5A39A1D426D1}" type="pres">
      <dgm:prSet presAssocID="{33FC2B51-CAF2-424D-8C7A-A44AACF98422}" presName="linearFlow" presStyleCnt="0">
        <dgm:presLayoutVars>
          <dgm:dir/>
          <dgm:resizeHandles val="exact"/>
        </dgm:presLayoutVars>
      </dgm:prSet>
      <dgm:spPr/>
    </dgm:pt>
    <dgm:pt modelId="{DE8A8C88-CAA4-4976-B0FD-DCDC0417BBE9}" type="pres">
      <dgm:prSet presAssocID="{059FFB48-FBA1-44DC-AB62-4BDA4AB58CFE}" presName="composite" presStyleCnt="0"/>
      <dgm:spPr/>
    </dgm:pt>
    <dgm:pt modelId="{2ACBC7EA-A401-44B0-9E92-4FB11FC01B27}" type="pres">
      <dgm:prSet presAssocID="{059FFB48-FBA1-44DC-AB62-4BDA4AB58CFE}" presName="imgShp" presStyleLbl="fgImgPlace1" presStyleIdx="0" presStyleCnt="4"/>
      <dgm:spPr>
        <a:blipFill rotWithShape="0">
          <a:blip xmlns:r="http://schemas.openxmlformats.org/officeDocument/2006/relationships" r:embed="rId1"/>
          <a:stretch>
            <a:fillRect/>
          </a:stretch>
        </a:blipFill>
      </dgm:spPr>
    </dgm:pt>
    <dgm:pt modelId="{56C15ADF-56BD-408D-A951-882A3EAB80D5}" type="pres">
      <dgm:prSet presAssocID="{059FFB48-FBA1-44DC-AB62-4BDA4AB58CFE}" presName="txShp" presStyleLbl="node1" presStyleIdx="0" presStyleCnt="4">
        <dgm:presLayoutVars>
          <dgm:bulletEnabled val="1"/>
        </dgm:presLayoutVars>
      </dgm:prSet>
      <dgm:spPr/>
      <dgm:t>
        <a:bodyPr/>
        <a:lstStyle/>
        <a:p>
          <a:endParaRPr lang="en-US"/>
        </a:p>
      </dgm:t>
    </dgm:pt>
    <dgm:pt modelId="{7930C182-EA38-484E-AF7C-3F94E440E2EC}" type="pres">
      <dgm:prSet presAssocID="{23889302-39CE-402A-B12D-8C7C3453E586}" presName="spacing" presStyleCnt="0"/>
      <dgm:spPr/>
    </dgm:pt>
    <dgm:pt modelId="{FE8A3306-A36C-4283-9B1A-600758306513}" type="pres">
      <dgm:prSet presAssocID="{A08B1D4E-C550-4C28-9BF8-F2246145BD34}" presName="composite" presStyleCnt="0"/>
      <dgm:spPr/>
    </dgm:pt>
    <dgm:pt modelId="{9B7E04F8-C9C8-497A-B6F1-36CB1EB4DAF6}" type="pres">
      <dgm:prSet presAssocID="{A08B1D4E-C550-4C28-9BF8-F2246145BD34}" presName="imgShp" presStyleLbl="fgImgPlace1" presStyleIdx="1" presStyleCnt="4"/>
      <dgm:spPr>
        <a:blipFill rotWithShape="0">
          <a:blip xmlns:r="http://schemas.openxmlformats.org/officeDocument/2006/relationships" r:embed="rId2"/>
          <a:stretch>
            <a:fillRect/>
          </a:stretch>
        </a:blipFill>
      </dgm:spPr>
    </dgm:pt>
    <dgm:pt modelId="{702D08E3-0FC5-40D9-90EE-061B01DDB0CC}" type="pres">
      <dgm:prSet presAssocID="{A08B1D4E-C550-4C28-9BF8-F2246145BD34}" presName="txShp" presStyleLbl="node1" presStyleIdx="1" presStyleCnt="4">
        <dgm:presLayoutVars>
          <dgm:bulletEnabled val="1"/>
        </dgm:presLayoutVars>
      </dgm:prSet>
      <dgm:spPr/>
      <dgm:t>
        <a:bodyPr/>
        <a:lstStyle/>
        <a:p>
          <a:endParaRPr lang="en-US"/>
        </a:p>
      </dgm:t>
    </dgm:pt>
    <dgm:pt modelId="{10E374ED-3046-42EC-A713-731903ACAEBB}" type="pres">
      <dgm:prSet presAssocID="{2D19CD91-2C0E-4B0B-8114-BBEA4CC4BB9A}" presName="spacing" presStyleCnt="0"/>
      <dgm:spPr/>
    </dgm:pt>
    <dgm:pt modelId="{B339873D-073F-4F88-8921-DE905F2624DA}" type="pres">
      <dgm:prSet presAssocID="{581C8B07-8669-4422-83F7-05ECDA4EEEB0}" presName="composite" presStyleCnt="0"/>
      <dgm:spPr/>
    </dgm:pt>
    <dgm:pt modelId="{D94BA6CD-DFD1-4A5C-AA57-092EF3F74F0F}" type="pres">
      <dgm:prSet presAssocID="{581C8B07-8669-4422-83F7-05ECDA4EEEB0}" presName="imgShp" presStyleLbl="fgImgPlace1" presStyleIdx="2" presStyleCnt="4"/>
      <dgm:spPr>
        <a:blipFill rotWithShape="0">
          <a:blip xmlns:r="http://schemas.openxmlformats.org/officeDocument/2006/relationships" r:embed="rId3"/>
          <a:stretch>
            <a:fillRect/>
          </a:stretch>
        </a:blipFill>
      </dgm:spPr>
    </dgm:pt>
    <dgm:pt modelId="{7274332A-192E-4D4F-921D-3FBE3B1295A7}" type="pres">
      <dgm:prSet presAssocID="{581C8B07-8669-4422-83F7-05ECDA4EEEB0}" presName="txShp" presStyleLbl="node1" presStyleIdx="2" presStyleCnt="4">
        <dgm:presLayoutVars>
          <dgm:bulletEnabled val="1"/>
        </dgm:presLayoutVars>
      </dgm:prSet>
      <dgm:spPr/>
      <dgm:t>
        <a:bodyPr/>
        <a:lstStyle/>
        <a:p>
          <a:endParaRPr lang="en-US"/>
        </a:p>
      </dgm:t>
    </dgm:pt>
    <dgm:pt modelId="{FA969733-7FCA-4A29-9BEF-2F0F5766E243}" type="pres">
      <dgm:prSet presAssocID="{0CAF25B3-D6C3-4AAE-9F49-53EE2BE4C2ED}" presName="spacing" presStyleCnt="0"/>
      <dgm:spPr/>
    </dgm:pt>
    <dgm:pt modelId="{1EA4471E-2244-47EB-97C8-86CFCBCCCA97}" type="pres">
      <dgm:prSet presAssocID="{F2FE11E2-7AE6-4168-AD01-AF3B43E12DFC}" presName="composite" presStyleCnt="0"/>
      <dgm:spPr/>
    </dgm:pt>
    <dgm:pt modelId="{858AA166-193E-4F52-A50B-BC56064A6530}" type="pres">
      <dgm:prSet presAssocID="{F2FE11E2-7AE6-4168-AD01-AF3B43E12DFC}" presName="imgShp" presStyleLbl="fgImgPlace1" presStyleIdx="3" presStyleCnt="4"/>
      <dgm:spPr>
        <a:blipFill rotWithShape="0">
          <a:blip xmlns:r="http://schemas.openxmlformats.org/officeDocument/2006/relationships" r:embed="rId4"/>
          <a:stretch>
            <a:fillRect/>
          </a:stretch>
        </a:blipFill>
      </dgm:spPr>
    </dgm:pt>
    <dgm:pt modelId="{0D380560-A3FA-473B-A8E6-931D1406EE96}" type="pres">
      <dgm:prSet presAssocID="{F2FE11E2-7AE6-4168-AD01-AF3B43E12DFC}" presName="txShp" presStyleLbl="node1" presStyleIdx="3" presStyleCnt="4">
        <dgm:presLayoutVars>
          <dgm:bulletEnabled val="1"/>
        </dgm:presLayoutVars>
      </dgm:prSet>
      <dgm:spPr/>
      <dgm:t>
        <a:bodyPr/>
        <a:lstStyle/>
        <a:p>
          <a:endParaRPr lang="en-US"/>
        </a:p>
      </dgm:t>
    </dgm:pt>
  </dgm:ptLst>
  <dgm:cxnLst>
    <dgm:cxn modelId="{4DCAAA75-98E2-4B8B-AA0B-16861AC9DAF4}" srcId="{33FC2B51-CAF2-424D-8C7A-A44AACF98422}" destId="{A08B1D4E-C550-4C28-9BF8-F2246145BD34}" srcOrd="1" destOrd="0" parTransId="{D4F03C6E-D47F-4899-8A8D-19B321E56EEA}" sibTransId="{2D19CD91-2C0E-4B0B-8114-BBEA4CC4BB9A}"/>
    <dgm:cxn modelId="{A6D8189E-1E16-4F97-B2C4-27230CC93269}" type="presOf" srcId="{581C8B07-8669-4422-83F7-05ECDA4EEEB0}" destId="{7274332A-192E-4D4F-921D-3FBE3B1295A7}" srcOrd="0" destOrd="0" presId="urn:microsoft.com/office/officeart/2005/8/layout/vList3"/>
    <dgm:cxn modelId="{1DC4324D-4821-4821-9504-9C1F78A54A0C}" srcId="{33FC2B51-CAF2-424D-8C7A-A44AACF98422}" destId="{059FFB48-FBA1-44DC-AB62-4BDA4AB58CFE}" srcOrd="0" destOrd="0" parTransId="{42AA9C8E-9811-4641-BC40-49BF17B19CA4}" sibTransId="{23889302-39CE-402A-B12D-8C7C3453E586}"/>
    <dgm:cxn modelId="{B4B7BDEE-0067-4B76-B3E4-70ADF39AB993}" type="presOf" srcId="{33FC2B51-CAF2-424D-8C7A-A44AACF98422}" destId="{004EBCD7-36DF-418A-8481-5A39A1D426D1}" srcOrd="0" destOrd="0" presId="urn:microsoft.com/office/officeart/2005/8/layout/vList3"/>
    <dgm:cxn modelId="{7C4E809D-BBF5-42A0-835C-4B19FDC3A044}" srcId="{33FC2B51-CAF2-424D-8C7A-A44AACF98422}" destId="{581C8B07-8669-4422-83F7-05ECDA4EEEB0}" srcOrd="2" destOrd="0" parTransId="{D34247DA-D09E-4B3E-AF4C-032733F5E407}" sibTransId="{0CAF25B3-D6C3-4AAE-9F49-53EE2BE4C2ED}"/>
    <dgm:cxn modelId="{E40A4E37-1E98-45C8-A8D6-5AC40B0F666B}" type="presOf" srcId="{F2FE11E2-7AE6-4168-AD01-AF3B43E12DFC}" destId="{0D380560-A3FA-473B-A8E6-931D1406EE96}" srcOrd="0" destOrd="0" presId="urn:microsoft.com/office/officeart/2005/8/layout/vList3"/>
    <dgm:cxn modelId="{1FD4F42D-BC4B-49F8-B41F-7A031970BB5E}" type="presOf" srcId="{A08B1D4E-C550-4C28-9BF8-F2246145BD34}" destId="{702D08E3-0FC5-40D9-90EE-061B01DDB0CC}" srcOrd="0" destOrd="0" presId="urn:microsoft.com/office/officeart/2005/8/layout/vList3"/>
    <dgm:cxn modelId="{CE959612-C34D-4380-9537-170BAA39954F}" srcId="{33FC2B51-CAF2-424D-8C7A-A44AACF98422}" destId="{F2FE11E2-7AE6-4168-AD01-AF3B43E12DFC}" srcOrd="3" destOrd="0" parTransId="{8E6CC8A7-510A-4E27-9994-EFDA9ADAC55C}" sibTransId="{4C843C0C-C32A-454D-BF81-C14C1B906EAD}"/>
    <dgm:cxn modelId="{8720FEAA-C11A-4E8C-86F1-682FB5CB9BDC}" type="presOf" srcId="{059FFB48-FBA1-44DC-AB62-4BDA4AB58CFE}" destId="{56C15ADF-56BD-408D-A951-882A3EAB80D5}" srcOrd="0" destOrd="0" presId="urn:microsoft.com/office/officeart/2005/8/layout/vList3"/>
    <dgm:cxn modelId="{797F1DA7-E6CF-4D7A-BBAA-0C054C85898D}" type="presParOf" srcId="{004EBCD7-36DF-418A-8481-5A39A1D426D1}" destId="{DE8A8C88-CAA4-4976-B0FD-DCDC0417BBE9}" srcOrd="0" destOrd="0" presId="urn:microsoft.com/office/officeart/2005/8/layout/vList3"/>
    <dgm:cxn modelId="{2AC0BA1C-E7AB-47AD-8FB8-92C5EF309897}" type="presParOf" srcId="{DE8A8C88-CAA4-4976-B0FD-DCDC0417BBE9}" destId="{2ACBC7EA-A401-44B0-9E92-4FB11FC01B27}" srcOrd="0" destOrd="0" presId="urn:microsoft.com/office/officeart/2005/8/layout/vList3"/>
    <dgm:cxn modelId="{6B020343-3D0D-4934-800C-74BD3EF31688}" type="presParOf" srcId="{DE8A8C88-CAA4-4976-B0FD-DCDC0417BBE9}" destId="{56C15ADF-56BD-408D-A951-882A3EAB80D5}" srcOrd="1" destOrd="0" presId="urn:microsoft.com/office/officeart/2005/8/layout/vList3"/>
    <dgm:cxn modelId="{B73DB71A-2828-4DAA-A9B5-605BE5D19DD8}" type="presParOf" srcId="{004EBCD7-36DF-418A-8481-5A39A1D426D1}" destId="{7930C182-EA38-484E-AF7C-3F94E440E2EC}" srcOrd="1" destOrd="0" presId="urn:microsoft.com/office/officeart/2005/8/layout/vList3"/>
    <dgm:cxn modelId="{7F65AE30-0B88-4E76-8765-D0948F82A5FB}" type="presParOf" srcId="{004EBCD7-36DF-418A-8481-5A39A1D426D1}" destId="{FE8A3306-A36C-4283-9B1A-600758306513}" srcOrd="2" destOrd="0" presId="urn:microsoft.com/office/officeart/2005/8/layout/vList3"/>
    <dgm:cxn modelId="{DA142BCE-BC17-458A-93EB-DB87BD8DB709}" type="presParOf" srcId="{FE8A3306-A36C-4283-9B1A-600758306513}" destId="{9B7E04F8-C9C8-497A-B6F1-36CB1EB4DAF6}" srcOrd="0" destOrd="0" presId="urn:microsoft.com/office/officeart/2005/8/layout/vList3"/>
    <dgm:cxn modelId="{2C756301-D9F1-4C74-86C7-C16CED6021FE}" type="presParOf" srcId="{FE8A3306-A36C-4283-9B1A-600758306513}" destId="{702D08E3-0FC5-40D9-90EE-061B01DDB0CC}" srcOrd="1" destOrd="0" presId="urn:microsoft.com/office/officeart/2005/8/layout/vList3"/>
    <dgm:cxn modelId="{188CD6AB-ACDA-4AFA-9B51-3CCC17C67AD1}" type="presParOf" srcId="{004EBCD7-36DF-418A-8481-5A39A1D426D1}" destId="{10E374ED-3046-42EC-A713-731903ACAEBB}" srcOrd="3" destOrd="0" presId="urn:microsoft.com/office/officeart/2005/8/layout/vList3"/>
    <dgm:cxn modelId="{70451A78-0684-489D-A1C5-8B00BC0B3BE7}" type="presParOf" srcId="{004EBCD7-36DF-418A-8481-5A39A1D426D1}" destId="{B339873D-073F-4F88-8921-DE905F2624DA}" srcOrd="4" destOrd="0" presId="urn:microsoft.com/office/officeart/2005/8/layout/vList3"/>
    <dgm:cxn modelId="{0CFB925A-E10B-43B4-BAC3-1470B2B09DFE}" type="presParOf" srcId="{B339873D-073F-4F88-8921-DE905F2624DA}" destId="{D94BA6CD-DFD1-4A5C-AA57-092EF3F74F0F}" srcOrd="0" destOrd="0" presId="urn:microsoft.com/office/officeart/2005/8/layout/vList3"/>
    <dgm:cxn modelId="{8DA81BBB-51B4-4A60-A0EF-D1EA8C80AE6F}" type="presParOf" srcId="{B339873D-073F-4F88-8921-DE905F2624DA}" destId="{7274332A-192E-4D4F-921D-3FBE3B1295A7}" srcOrd="1" destOrd="0" presId="urn:microsoft.com/office/officeart/2005/8/layout/vList3"/>
    <dgm:cxn modelId="{7692ACE7-EA34-4274-9290-8CC2DA72F4F0}" type="presParOf" srcId="{004EBCD7-36DF-418A-8481-5A39A1D426D1}" destId="{FA969733-7FCA-4A29-9BEF-2F0F5766E243}" srcOrd="5" destOrd="0" presId="urn:microsoft.com/office/officeart/2005/8/layout/vList3"/>
    <dgm:cxn modelId="{96250E3F-47DA-442B-B3EB-D4C57EB90235}" type="presParOf" srcId="{004EBCD7-36DF-418A-8481-5A39A1D426D1}" destId="{1EA4471E-2244-47EB-97C8-86CFCBCCCA97}" srcOrd="6" destOrd="0" presId="urn:microsoft.com/office/officeart/2005/8/layout/vList3"/>
    <dgm:cxn modelId="{B8D59637-34EA-46DE-8504-C03D5743E6A2}" type="presParOf" srcId="{1EA4471E-2244-47EB-97C8-86CFCBCCCA97}" destId="{858AA166-193E-4F52-A50B-BC56064A6530}" srcOrd="0" destOrd="0" presId="urn:microsoft.com/office/officeart/2005/8/layout/vList3"/>
    <dgm:cxn modelId="{59FA844A-BB3B-47ED-A957-C2394005C888}" type="presParOf" srcId="{1EA4471E-2244-47EB-97C8-86CFCBCCCA97}" destId="{0D380560-A3FA-473B-A8E6-931D1406EE96}"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84FB0F-67CB-4AE7-8D2D-D7E71D36E71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2FB573E-85C2-43AD-A49F-47AC5ECB6596}">
      <dgm:prSet/>
      <dgm:spPr/>
      <dgm:t>
        <a:bodyPr/>
        <a:lstStyle/>
        <a:p>
          <a:pPr rtl="0"/>
          <a:r>
            <a:rPr lang="en-US" dirty="0" err="1" smtClean="0"/>
            <a:t>Externa</a:t>
          </a:r>
          <a:endParaRPr lang="en-US" dirty="0"/>
        </a:p>
      </dgm:t>
    </dgm:pt>
    <dgm:pt modelId="{2480FDFA-CDA2-4F95-8A70-7465A3964DA8}" type="parTrans" cxnId="{05529156-977D-43CD-9781-CE77C834A228}">
      <dgm:prSet/>
      <dgm:spPr/>
      <dgm:t>
        <a:bodyPr/>
        <a:lstStyle/>
        <a:p>
          <a:endParaRPr lang="en-US"/>
        </a:p>
      </dgm:t>
    </dgm:pt>
    <dgm:pt modelId="{05D77893-88EB-4FCC-93F4-067D4E26F971}" type="sibTrans" cxnId="{05529156-977D-43CD-9781-CE77C834A228}">
      <dgm:prSet/>
      <dgm:spPr/>
      <dgm:t>
        <a:bodyPr/>
        <a:lstStyle/>
        <a:p>
          <a:endParaRPr lang="en-US"/>
        </a:p>
      </dgm:t>
    </dgm:pt>
    <dgm:pt modelId="{D6D20F6D-9C03-4901-BCA7-D21E007820E6}">
      <dgm:prSet/>
      <dgm:spPr/>
      <dgm:t>
        <a:bodyPr/>
        <a:lstStyle/>
        <a:p>
          <a:pPr rtl="0"/>
          <a:r>
            <a:rPr lang="en-US" dirty="0" err="1" smtClean="0"/>
            <a:t>Interna</a:t>
          </a:r>
          <a:endParaRPr lang="en-US" dirty="0"/>
        </a:p>
      </dgm:t>
    </dgm:pt>
    <dgm:pt modelId="{471BA97C-27F0-42A4-99CF-7A4ACCBCE1AA}" type="parTrans" cxnId="{AFC5E57C-99C8-4B50-AA76-078EC1D18A02}">
      <dgm:prSet/>
      <dgm:spPr/>
      <dgm:t>
        <a:bodyPr/>
        <a:lstStyle/>
        <a:p>
          <a:endParaRPr lang="en-US"/>
        </a:p>
      </dgm:t>
    </dgm:pt>
    <dgm:pt modelId="{35BFEFD5-ACF1-42C1-9B0F-20AD084CDA68}" type="sibTrans" cxnId="{AFC5E57C-99C8-4B50-AA76-078EC1D18A02}">
      <dgm:prSet/>
      <dgm:spPr/>
      <dgm:t>
        <a:bodyPr/>
        <a:lstStyle/>
        <a:p>
          <a:endParaRPr lang="en-US"/>
        </a:p>
      </dgm:t>
    </dgm:pt>
    <dgm:pt modelId="{0D019714-D5EC-4446-86ED-85770F926B2F}" type="pres">
      <dgm:prSet presAssocID="{CA84FB0F-67CB-4AE7-8D2D-D7E71D36E714}" presName="linear" presStyleCnt="0">
        <dgm:presLayoutVars>
          <dgm:animLvl val="lvl"/>
          <dgm:resizeHandles val="exact"/>
        </dgm:presLayoutVars>
      </dgm:prSet>
      <dgm:spPr/>
    </dgm:pt>
    <dgm:pt modelId="{80F1AA2A-8CD0-42EA-B0F9-7671DCFAA777}" type="pres">
      <dgm:prSet presAssocID="{22FB573E-85C2-43AD-A49F-47AC5ECB6596}" presName="parentText" presStyleLbl="node1" presStyleIdx="0" presStyleCnt="2">
        <dgm:presLayoutVars>
          <dgm:chMax val="0"/>
          <dgm:bulletEnabled val="1"/>
        </dgm:presLayoutVars>
      </dgm:prSet>
      <dgm:spPr/>
    </dgm:pt>
    <dgm:pt modelId="{86BCC61D-30F4-4D68-9468-5346948613BE}" type="pres">
      <dgm:prSet presAssocID="{05D77893-88EB-4FCC-93F4-067D4E26F971}" presName="spacer" presStyleCnt="0"/>
      <dgm:spPr/>
    </dgm:pt>
    <dgm:pt modelId="{9B3AE254-3442-4338-83D4-24E4248D61EC}" type="pres">
      <dgm:prSet presAssocID="{D6D20F6D-9C03-4901-BCA7-D21E007820E6}" presName="parentText" presStyleLbl="node1" presStyleIdx="1" presStyleCnt="2">
        <dgm:presLayoutVars>
          <dgm:chMax val="0"/>
          <dgm:bulletEnabled val="1"/>
        </dgm:presLayoutVars>
      </dgm:prSet>
      <dgm:spPr/>
    </dgm:pt>
  </dgm:ptLst>
  <dgm:cxnLst>
    <dgm:cxn modelId="{8FF86C78-43C4-4E2A-B574-7F78C5698BC4}" type="presOf" srcId="{D6D20F6D-9C03-4901-BCA7-D21E007820E6}" destId="{9B3AE254-3442-4338-83D4-24E4248D61EC}" srcOrd="0" destOrd="0" presId="urn:microsoft.com/office/officeart/2005/8/layout/vList2"/>
    <dgm:cxn modelId="{CB8743B1-392E-4AB6-9D32-0647CED69C7B}" type="presOf" srcId="{22FB573E-85C2-43AD-A49F-47AC5ECB6596}" destId="{80F1AA2A-8CD0-42EA-B0F9-7671DCFAA777}" srcOrd="0" destOrd="0" presId="urn:microsoft.com/office/officeart/2005/8/layout/vList2"/>
    <dgm:cxn modelId="{05529156-977D-43CD-9781-CE77C834A228}" srcId="{CA84FB0F-67CB-4AE7-8D2D-D7E71D36E714}" destId="{22FB573E-85C2-43AD-A49F-47AC5ECB6596}" srcOrd="0" destOrd="0" parTransId="{2480FDFA-CDA2-4F95-8A70-7465A3964DA8}" sibTransId="{05D77893-88EB-4FCC-93F4-067D4E26F971}"/>
    <dgm:cxn modelId="{AFC5E57C-99C8-4B50-AA76-078EC1D18A02}" srcId="{CA84FB0F-67CB-4AE7-8D2D-D7E71D36E714}" destId="{D6D20F6D-9C03-4901-BCA7-D21E007820E6}" srcOrd="1" destOrd="0" parTransId="{471BA97C-27F0-42A4-99CF-7A4ACCBCE1AA}" sibTransId="{35BFEFD5-ACF1-42C1-9B0F-20AD084CDA68}"/>
    <dgm:cxn modelId="{4E291874-C741-4DB5-AA7B-9CFFF6820727}" type="presOf" srcId="{CA84FB0F-67CB-4AE7-8D2D-D7E71D36E714}" destId="{0D019714-D5EC-4446-86ED-85770F926B2F}" srcOrd="0" destOrd="0" presId="urn:microsoft.com/office/officeart/2005/8/layout/vList2"/>
    <dgm:cxn modelId="{07C022F2-B967-47DD-9C8B-7269C2488336}" type="presParOf" srcId="{0D019714-D5EC-4446-86ED-85770F926B2F}" destId="{80F1AA2A-8CD0-42EA-B0F9-7671DCFAA777}" srcOrd="0" destOrd="0" presId="urn:microsoft.com/office/officeart/2005/8/layout/vList2"/>
    <dgm:cxn modelId="{5B1AE266-8184-4B7A-84DB-CFD4BC419D38}" type="presParOf" srcId="{0D019714-D5EC-4446-86ED-85770F926B2F}" destId="{86BCC61D-30F4-4D68-9468-5346948613BE}" srcOrd="1" destOrd="0" presId="urn:microsoft.com/office/officeart/2005/8/layout/vList2"/>
    <dgm:cxn modelId="{D5466927-ACE5-4C75-817D-04ACF8682506}" type="presParOf" srcId="{0D019714-D5EC-4446-86ED-85770F926B2F}" destId="{9B3AE254-3442-4338-83D4-24E4248D61EC}"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D1778A-553B-48F5-A299-286A2FC8C5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13160B-F4F3-44CA-A41E-077A7572EE61}">
      <dgm:prSet phldrT="[Texto]"/>
      <dgm:spPr/>
      <dgm:t>
        <a:bodyPr/>
        <a:lstStyle/>
        <a:p>
          <a:r>
            <a:rPr lang="en-US" b="0" i="0" u="none" dirty="0" err="1" smtClean="0"/>
            <a:t>Ventajas</a:t>
          </a:r>
          <a:endParaRPr lang="en-US" dirty="0"/>
        </a:p>
      </dgm:t>
    </dgm:pt>
    <dgm:pt modelId="{35D967F8-35B6-4C27-8C6A-54251CC07BC1}" type="parTrans" cxnId="{91FE2CE3-AB92-474D-A47B-E044FAE10BA3}">
      <dgm:prSet/>
      <dgm:spPr/>
      <dgm:t>
        <a:bodyPr/>
        <a:lstStyle/>
        <a:p>
          <a:endParaRPr lang="en-US"/>
        </a:p>
      </dgm:t>
    </dgm:pt>
    <dgm:pt modelId="{181BCD89-37A2-4D03-8699-F6206D6FC090}" type="sibTrans" cxnId="{91FE2CE3-AB92-474D-A47B-E044FAE10BA3}">
      <dgm:prSet/>
      <dgm:spPr/>
      <dgm:t>
        <a:bodyPr/>
        <a:lstStyle/>
        <a:p>
          <a:endParaRPr lang="en-US"/>
        </a:p>
      </dgm:t>
    </dgm:pt>
    <dgm:pt modelId="{3135FC2C-A790-4EDA-9EB2-C941597CD9DE}">
      <dgm:prSet phldrT="[Texto]"/>
      <dgm:spPr/>
      <dgm:t>
        <a:bodyPr/>
        <a:lstStyle/>
        <a:p>
          <a:pPr rtl="0"/>
          <a:r>
            <a:rPr lang="es-ES" b="0" i="0" u="none" dirty="0" smtClean="0"/>
            <a:t>El trabajo es independiente al de la empresa</a:t>
          </a:r>
          <a:endParaRPr lang="en-US" dirty="0"/>
        </a:p>
      </dgm:t>
    </dgm:pt>
    <dgm:pt modelId="{2DDB3D03-E7FB-4C3C-B9FD-11A79ECAB7E0}" type="parTrans" cxnId="{B8CFA44E-579D-4E6E-B973-2E15DF9C31BC}">
      <dgm:prSet/>
      <dgm:spPr/>
      <dgm:t>
        <a:bodyPr/>
        <a:lstStyle/>
        <a:p>
          <a:endParaRPr lang="en-US"/>
        </a:p>
      </dgm:t>
    </dgm:pt>
    <dgm:pt modelId="{3E0F282B-3EBE-463C-80A2-B14C1E84089E}" type="sibTrans" cxnId="{B8CFA44E-579D-4E6E-B973-2E15DF9C31BC}">
      <dgm:prSet/>
      <dgm:spPr/>
      <dgm:t>
        <a:bodyPr/>
        <a:lstStyle/>
        <a:p>
          <a:endParaRPr lang="en-US"/>
        </a:p>
      </dgm:t>
    </dgm:pt>
    <dgm:pt modelId="{B14DE4FE-8463-41F6-AD5A-BF0EE43BAA9A}">
      <dgm:prSet phldrT="[Texto]"/>
      <dgm:spPr/>
      <dgm:t>
        <a:bodyPr/>
        <a:lstStyle/>
        <a:p>
          <a:r>
            <a:rPr lang="en-US" dirty="0" err="1" smtClean="0"/>
            <a:t>Desventajas</a:t>
          </a:r>
          <a:endParaRPr lang="en-US" dirty="0"/>
        </a:p>
      </dgm:t>
    </dgm:pt>
    <dgm:pt modelId="{3D538437-92DE-44B8-9B2D-E1B73D36171C}" type="parTrans" cxnId="{9A96265C-DDB3-4E94-8945-6F6A22332B9A}">
      <dgm:prSet/>
      <dgm:spPr/>
      <dgm:t>
        <a:bodyPr/>
        <a:lstStyle/>
        <a:p>
          <a:endParaRPr lang="en-US"/>
        </a:p>
      </dgm:t>
    </dgm:pt>
    <dgm:pt modelId="{75AB817E-288F-43E2-9BE5-29898DD2252A}" type="sibTrans" cxnId="{9A96265C-DDB3-4E94-8945-6F6A22332B9A}">
      <dgm:prSet/>
      <dgm:spPr/>
      <dgm:t>
        <a:bodyPr/>
        <a:lstStyle/>
        <a:p>
          <a:endParaRPr lang="en-US"/>
        </a:p>
      </dgm:t>
    </dgm:pt>
    <dgm:pt modelId="{2F7A266C-1F55-48C2-896B-42160CD7F416}">
      <dgm:prSet phldrT="[Texto]"/>
      <dgm:spPr/>
      <dgm:t>
        <a:bodyPr/>
        <a:lstStyle/>
        <a:p>
          <a:pPr rtl="0"/>
          <a:r>
            <a:rPr lang="es-ES" b="0" i="0" u="none" dirty="0" smtClean="0"/>
            <a:t>Falta de conocimiento sobre la empresa</a:t>
          </a:r>
          <a:endParaRPr lang="en-US" dirty="0"/>
        </a:p>
      </dgm:t>
    </dgm:pt>
    <dgm:pt modelId="{E1C98995-2E81-4E91-8CE7-8391C12081C4}" type="parTrans" cxnId="{F1FE406C-0EB2-4948-A54E-BED8A63ED48D}">
      <dgm:prSet/>
      <dgm:spPr/>
      <dgm:t>
        <a:bodyPr/>
        <a:lstStyle/>
        <a:p>
          <a:endParaRPr lang="en-US"/>
        </a:p>
      </dgm:t>
    </dgm:pt>
    <dgm:pt modelId="{4ACAFC55-03DF-4A7C-AF63-E2BACA6A3D2F}" type="sibTrans" cxnId="{F1FE406C-0EB2-4948-A54E-BED8A63ED48D}">
      <dgm:prSet/>
      <dgm:spPr/>
      <dgm:t>
        <a:bodyPr/>
        <a:lstStyle/>
        <a:p>
          <a:endParaRPr lang="en-US"/>
        </a:p>
      </dgm:t>
    </dgm:pt>
    <dgm:pt modelId="{993853BC-139E-4625-A6E2-C9FF036A680E}">
      <dgm:prSet/>
      <dgm:spPr/>
      <dgm:t>
        <a:bodyPr/>
        <a:lstStyle/>
        <a:p>
          <a:pPr rtl="0"/>
          <a:r>
            <a:rPr lang="es-ES" b="0" i="0" u="none" smtClean="0"/>
            <a:t>Aprovechar la experiencia de un externo en otras empresas</a:t>
          </a:r>
          <a:endParaRPr lang="es-ES" b="0" i="0" u="none"/>
        </a:p>
      </dgm:t>
    </dgm:pt>
    <dgm:pt modelId="{684F0D1D-26AB-4D10-A930-676738EE2F60}" type="parTrans" cxnId="{26B06874-52D2-44E0-91D6-C0105CBBFE5B}">
      <dgm:prSet/>
      <dgm:spPr/>
      <dgm:t>
        <a:bodyPr/>
        <a:lstStyle/>
        <a:p>
          <a:endParaRPr lang="en-US"/>
        </a:p>
      </dgm:t>
    </dgm:pt>
    <dgm:pt modelId="{ABA5F38F-A151-43C1-885E-6D041B9A2FA6}" type="sibTrans" cxnId="{26B06874-52D2-44E0-91D6-C0105CBBFE5B}">
      <dgm:prSet/>
      <dgm:spPr/>
      <dgm:t>
        <a:bodyPr/>
        <a:lstStyle/>
        <a:p>
          <a:endParaRPr lang="en-US"/>
        </a:p>
      </dgm:t>
    </dgm:pt>
    <dgm:pt modelId="{2B78CA67-DCCA-48B9-8A50-B9BD9FD17EDB}">
      <dgm:prSet/>
      <dgm:spPr/>
      <dgm:t>
        <a:bodyPr/>
        <a:lstStyle/>
        <a:p>
          <a:pPr rtl="0"/>
          <a:r>
            <a:rPr lang="es-ES" b="0" i="0" u="none" smtClean="0"/>
            <a:t>Aplicación de nuevas técnicas ya probadas</a:t>
          </a:r>
          <a:endParaRPr lang="es-ES" b="0" i="0" u="none"/>
        </a:p>
      </dgm:t>
    </dgm:pt>
    <dgm:pt modelId="{3CC0E839-D500-4CDF-8B02-725E21EA13CE}" type="parTrans" cxnId="{A8A2189B-24AD-4391-BD98-760F119BB598}">
      <dgm:prSet/>
      <dgm:spPr/>
      <dgm:t>
        <a:bodyPr/>
        <a:lstStyle/>
        <a:p>
          <a:endParaRPr lang="en-US"/>
        </a:p>
      </dgm:t>
    </dgm:pt>
    <dgm:pt modelId="{5FA19323-0D35-42D6-B2DB-6A29E7AF46D4}" type="sibTrans" cxnId="{A8A2189B-24AD-4391-BD98-760F119BB598}">
      <dgm:prSet/>
      <dgm:spPr/>
      <dgm:t>
        <a:bodyPr/>
        <a:lstStyle/>
        <a:p>
          <a:endParaRPr lang="en-US"/>
        </a:p>
      </dgm:t>
    </dgm:pt>
    <dgm:pt modelId="{30CB47B4-5F4C-4EF7-98C5-66F191F94B52}">
      <dgm:prSet/>
      <dgm:spPr/>
      <dgm:t>
        <a:bodyPr/>
        <a:lstStyle/>
        <a:p>
          <a:pPr rtl="0"/>
          <a:r>
            <a:rPr lang="es-ES" b="0" i="0" u="none" dirty="0" smtClean="0"/>
            <a:t>En ocasiones pueden ser un requisito legal</a:t>
          </a:r>
          <a:endParaRPr lang="es-ES" b="0" i="0" u="none" dirty="0"/>
        </a:p>
      </dgm:t>
    </dgm:pt>
    <dgm:pt modelId="{34572D59-A2CB-4E5B-8405-01C6787482D4}" type="parTrans" cxnId="{0D7A3A12-2B5B-4E05-9364-8EB92AAFF847}">
      <dgm:prSet/>
      <dgm:spPr/>
      <dgm:t>
        <a:bodyPr/>
        <a:lstStyle/>
        <a:p>
          <a:endParaRPr lang="en-US"/>
        </a:p>
      </dgm:t>
    </dgm:pt>
    <dgm:pt modelId="{E906B9F5-6CB5-41D1-924B-740F20FCA2EF}" type="sibTrans" cxnId="{0D7A3A12-2B5B-4E05-9364-8EB92AAFF847}">
      <dgm:prSet/>
      <dgm:spPr/>
      <dgm:t>
        <a:bodyPr/>
        <a:lstStyle/>
        <a:p>
          <a:endParaRPr lang="en-US"/>
        </a:p>
      </dgm:t>
    </dgm:pt>
    <dgm:pt modelId="{C92EFE36-C1E3-4A5D-A41F-A36E75CBCA91}">
      <dgm:prSet/>
      <dgm:spPr/>
      <dgm:t>
        <a:bodyPr/>
        <a:lstStyle/>
        <a:p>
          <a:pPr rtl="0"/>
          <a:r>
            <a:rPr lang="en-US" b="0" i="0" u="none" smtClean="0"/>
            <a:t>Dificultad para recopilar información</a:t>
          </a:r>
          <a:endParaRPr lang="en-US" b="0" i="0" u="none"/>
        </a:p>
      </dgm:t>
    </dgm:pt>
    <dgm:pt modelId="{2A49284D-A32B-4974-807D-2D1DC9F941FA}" type="parTrans" cxnId="{E421B5BA-6E06-470E-86D3-66CA60905696}">
      <dgm:prSet/>
      <dgm:spPr/>
      <dgm:t>
        <a:bodyPr/>
        <a:lstStyle/>
        <a:p>
          <a:endParaRPr lang="en-US"/>
        </a:p>
      </dgm:t>
    </dgm:pt>
    <dgm:pt modelId="{5D954067-52F4-4052-8876-DD8FED55C249}" type="sibTrans" cxnId="{E421B5BA-6E06-470E-86D3-66CA60905696}">
      <dgm:prSet/>
      <dgm:spPr/>
      <dgm:t>
        <a:bodyPr/>
        <a:lstStyle/>
        <a:p>
          <a:endParaRPr lang="en-US"/>
        </a:p>
      </dgm:t>
    </dgm:pt>
    <dgm:pt modelId="{5E32894A-D915-4582-AB9C-E66A06CC44B7}">
      <dgm:prSet/>
      <dgm:spPr/>
      <dgm:t>
        <a:bodyPr/>
        <a:lstStyle/>
        <a:p>
          <a:pPr rtl="0"/>
          <a:r>
            <a:rPr lang="es-ES" b="0" i="0" u="none" smtClean="0"/>
            <a:t>El alcance puede ser limitado</a:t>
          </a:r>
          <a:endParaRPr lang="es-ES" b="0" i="0" u="none"/>
        </a:p>
      </dgm:t>
    </dgm:pt>
    <dgm:pt modelId="{7F63DF24-5A4C-464D-9785-C35477423C26}" type="parTrans" cxnId="{246B3663-6594-4534-828F-B4D7CCE1C3EC}">
      <dgm:prSet/>
      <dgm:spPr/>
      <dgm:t>
        <a:bodyPr/>
        <a:lstStyle/>
        <a:p>
          <a:endParaRPr lang="en-US"/>
        </a:p>
      </dgm:t>
    </dgm:pt>
    <dgm:pt modelId="{D7F9C6C7-1368-4A0A-B915-81F17624B8AC}" type="sibTrans" cxnId="{246B3663-6594-4534-828F-B4D7CCE1C3EC}">
      <dgm:prSet/>
      <dgm:spPr/>
      <dgm:t>
        <a:bodyPr/>
        <a:lstStyle/>
        <a:p>
          <a:endParaRPr lang="en-US"/>
        </a:p>
      </dgm:t>
    </dgm:pt>
    <dgm:pt modelId="{79E927F5-67A6-4A52-8455-765127216756}">
      <dgm:prSet/>
      <dgm:spPr/>
      <dgm:t>
        <a:bodyPr/>
        <a:lstStyle/>
        <a:p>
          <a:pPr rtl="0"/>
          <a:r>
            <a:rPr lang="es-ES" b="0" i="0" u="none" smtClean="0"/>
            <a:t>El ambiente puede ser difícil</a:t>
          </a:r>
          <a:endParaRPr lang="es-ES" b="0" i="0" u="none"/>
        </a:p>
      </dgm:t>
    </dgm:pt>
    <dgm:pt modelId="{D1A82EFF-4B43-42A1-8D68-FAE214C7A35C}" type="parTrans" cxnId="{E2843D88-5B89-4DA3-890F-F025D0021461}">
      <dgm:prSet/>
      <dgm:spPr/>
      <dgm:t>
        <a:bodyPr/>
        <a:lstStyle/>
        <a:p>
          <a:endParaRPr lang="en-US"/>
        </a:p>
      </dgm:t>
    </dgm:pt>
    <dgm:pt modelId="{6DC503FD-3B45-4505-ABC9-B4AC57C5C28E}" type="sibTrans" cxnId="{E2843D88-5B89-4DA3-890F-F025D0021461}">
      <dgm:prSet/>
      <dgm:spPr/>
      <dgm:t>
        <a:bodyPr/>
        <a:lstStyle/>
        <a:p>
          <a:endParaRPr lang="en-US"/>
        </a:p>
      </dgm:t>
    </dgm:pt>
    <dgm:pt modelId="{E41F5C63-E70C-4153-BCE7-073DB02D7049}">
      <dgm:prSet/>
      <dgm:spPr/>
      <dgm:t>
        <a:bodyPr/>
        <a:lstStyle/>
        <a:p>
          <a:pPr rtl="0"/>
          <a:r>
            <a:rPr lang="es-ES" b="0" i="0" u="none" dirty="0" smtClean="0"/>
            <a:t>Alta inversión en tiempo, dinero y esfuerzo</a:t>
          </a:r>
          <a:endParaRPr lang="es-ES" b="0" i="0" u="none" dirty="0"/>
        </a:p>
      </dgm:t>
    </dgm:pt>
    <dgm:pt modelId="{EBBA84D7-091E-40A2-A540-9E905714B306}" type="parTrans" cxnId="{AEB0782C-3B67-4322-BF6F-E4F37BC525E8}">
      <dgm:prSet/>
      <dgm:spPr/>
      <dgm:t>
        <a:bodyPr/>
        <a:lstStyle/>
        <a:p>
          <a:endParaRPr lang="en-US"/>
        </a:p>
      </dgm:t>
    </dgm:pt>
    <dgm:pt modelId="{DC6065DC-8FC7-4F5F-834C-D60F253E05C2}" type="sibTrans" cxnId="{AEB0782C-3B67-4322-BF6F-E4F37BC525E8}">
      <dgm:prSet/>
      <dgm:spPr/>
      <dgm:t>
        <a:bodyPr/>
        <a:lstStyle/>
        <a:p>
          <a:endParaRPr lang="en-US"/>
        </a:p>
      </dgm:t>
    </dgm:pt>
    <dgm:pt modelId="{04C7FFEB-D627-4232-BA46-ACCB36698AB0}" type="pres">
      <dgm:prSet presAssocID="{27D1778A-553B-48F5-A299-286A2FC8C596}" presName="linear" presStyleCnt="0">
        <dgm:presLayoutVars>
          <dgm:animLvl val="lvl"/>
          <dgm:resizeHandles val="exact"/>
        </dgm:presLayoutVars>
      </dgm:prSet>
      <dgm:spPr/>
    </dgm:pt>
    <dgm:pt modelId="{36669845-324A-46BA-95DD-45A2E90C972D}" type="pres">
      <dgm:prSet presAssocID="{AB13160B-F4F3-44CA-A41E-077A7572EE61}" presName="parentText" presStyleLbl="node1" presStyleIdx="0" presStyleCnt="2">
        <dgm:presLayoutVars>
          <dgm:chMax val="0"/>
          <dgm:bulletEnabled val="1"/>
        </dgm:presLayoutVars>
      </dgm:prSet>
      <dgm:spPr/>
      <dgm:t>
        <a:bodyPr/>
        <a:lstStyle/>
        <a:p>
          <a:endParaRPr lang="en-US"/>
        </a:p>
      </dgm:t>
    </dgm:pt>
    <dgm:pt modelId="{2EE88D33-C378-478F-A185-DBCD72028650}" type="pres">
      <dgm:prSet presAssocID="{AB13160B-F4F3-44CA-A41E-077A7572EE61}" presName="childText" presStyleLbl="revTx" presStyleIdx="0" presStyleCnt="2">
        <dgm:presLayoutVars>
          <dgm:bulletEnabled val="1"/>
        </dgm:presLayoutVars>
      </dgm:prSet>
      <dgm:spPr/>
      <dgm:t>
        <a:bodyPr/>
        <a:lstStyle/>
        <a:p>
          <a:endParaRPr lang="en-US"/>
        </a:p>
      </dgm:t>
    </dgm:pt>
    <dgm:pt modelId="{9ACC8BCE-7A5E-478D-A27E-3CF40C7D47A0}" type="pres">
      <dgm:prSet presAssocID="{B14DE4FE-8463-41F6-AD5A-BF0EE43BAA9A}" presName="parentText" presStyleLbl="node1" presStyleIdx="1" presStyleCnt="2">
        <dgm:presLayoutVars>
          <dgm:chMax val="0"/>
          <dgm:bulletEnabled val="1"/>
        </dgm:presLayoutVars>
      </dgm:prSet>
      <dgm:spPr/>
    </dgm:pt>
    <dgm:pt modelId="{6B4C0934-9045-45AA-96B9-444F06E02EBB}" type="pres">
      <dgm:prSet presAssocID="{B14DE4FE-8463-41F6-AD5A-BF0EE43BAA9A}" presName="childText" presStyleLbl="revTx" presStyleIdx="1" presStyleCnt="2">
        <dgm:presLayoutVars>
          <dgm:bulletEnabled val="1"/>
        </dgm:presLayoutVars>
      </dgm:prSet>
      <dgm:spPr/>
      <dgm:t>
        <a:bodyPr/>
        <a:lstStyle/>
        <a:p>
          <a:endParaRPr lang="en-US"/>
        </a:p>
      </dgm:t>
    </dgm:pt>
  </dgm:ptLst>
  <dgm:cxnLst>
    <dgm:cxn modelId="{5849EDF1-2F9D-46C0-A21D-3843D438A027}" type="presOf" srcId="{3135FC2C-A790-4EDA-9EB2-C941597CD9DE}" destId="{2EE88D33-C378-478F-A185-DBCD72028650}" srcOrd="0" destOrd="0" presId="urn:microsoft.com/office/officeart/2005/8/layout/vList2"/>
    <dgm:cxn modelId="{E421B5BA-6E06-470E-86D3-66CA60905696}" srcId="{B14DE4FE-8463-41F6-AD5A-BF0EE43BAA9A}" destId="{C92EFE36-C1E3-4A5D-A41F-A36E75CBCA91}" srcOrd="1" destOrd="0" parTransId="{2A49284D-A32B-4974-807D-2D1DC9F941FA}" sibTransId="{5D954067-52F4-4052-8876-DD8FED55C249}"/>
    <dgm:cxn modelId="{F14BD8B8-2A9F-43EF-A3A3-B31447E62BDA}" type="presOf" srcId="{B14DE4FE-8463-41F6-AD5A-BF0EE43BAA9A}" destId="{9ACC8BCE-7A5E-478D-A27E-3CF40C7D47A0}" srcOrd="0" destOrd="0" presId="urn:microsoft.com/office/officeart/2005/8/layout/vList2"/>
    <dgm:cxn modelId="{0D7A3A12-2B5B-4E05-9364-8EB92AAFF847}" srcId="{AB13160B-F4F3-44CA-A41E-077A7572EE61}" destId="{30CB47B4-5F4C-4EF7-98C5-66F191F94B52}" srcOrd="3" destOrd="0" parTransId="{34572D59-A2CB-4E5B-8405-01C6787482D4}" sibTransId="{E906B9F5-6CB5-41D1-924B-740F20FCA2EF}"/>
    <dgm:cxn modelId="{23ED5574-F845-4314-838D-56BB442A38F8}" type="presOf" srcId="{27D1778A-553B-48F5-A299-286A2FC8C596}" destId="{04C7FFEB-D627-4232-BA46-ACCB36698AB0}" srcOrd="0" destOrd="0" presId="urn:microsoft.com/office/officeart/2005/8/layout/vList2"/>
    <dgm:cxn modelId="{26B06874-52D2-44E0-91D6-C0105CBBFE5B}" srcId="{AB13160B-F4F3-44CA-A41E-077A7572EE61}" destId="{993853BC-139E-4625-A6E2-C9FF036A680E}" srcOrd="1" destOrd="0" parTransId="{684F0D1D-26AB-4D10-A930-676738EE2F60}" sibTransId="{ABA5F38F-A151-43C1-885E-6D041B9A2FA6}"/>
    <dgm:cxn modelId="{A8A2189B-24AD-4391-BD98-760F119BB598}" srcId="{AB13160B-F4F3-44CA-A41E-077A7572EE61}" destId="{2B78CA67-DCCA-48B9-8A50-B9BD9FD17EDB}" srcOrd="2" destOrd="0" parTransId="{3CC0E839-D500-4CDF-8B02-725E21EA13CE}" sibTransId="{5FA19323-0D35-42D6-B2DB-6A29E7AF46D4}"/>
    <dgm:cxn modelId="{E2843D88-5B89-4DA3-890F-F025D0021461}" srcId="{B14DE4FE-8463-41F6-AD5A-BF0EE43BAA9A}" destId="{79E927F5-67A6-4A52-8455-765127216756}" srcOrd="3" destOrd="0" parTransId="{D1A82EFF-4B43-42A1-8D68-FAE214C7A35C}" sibTransId="{6DC503FD-3B45-4505-ABC9-B4AC57C5C28E}"/>
    <dgm:cxn modelId="{91FE2CE3-AB92-474D-A47B-E044FAE10BA3}" srcId="{27D1778A-553B-48F5-A299-286A2FC8C596}" destId="{AB13160B-F4F3-44CA-A41E-077A7572EE61}" srcOrd="0" destOrd="0" parTransId="{35D967F8-35B6-4C27-8C6A-54251CC07BC1}" sibTransId="{181BCD89-37A2-4D03-8699-F6206D6FC090}"/>
    <dgm:cxn modelId="{640E8F5F-D1AD-47C1-BFDF-B8E1B2E979CC}" type="presOf" srcId="{E41F5C63-E70C-4153-BCE7-073DB02D7049}" destId="{6B4C0934-9045-45AA-96B9-444F06E02EBB}" srcOrd="0" destOrd="4" presId="urn:microsoft.com/office/officeart/2005/8/layout/vList2"/>
    <dgm:cxn modelId="{B1258A10-E2FB-4121-9705-C765A5760897}" type="presOf" srcId="{30CB47B4-5F4C-4EF7-98C5-66F191F94B52}" destId="{2EE88D33-C378-478F-A185-DBCD72028650}" srcOrd="0" destOrd="3" presId="urn:microsoft.com/office/officeart/2005/8/layout/vList2"/>
    <dgm:cxn modelId="{545DF502-3B4E-46A4-987E-FAB402C0D964}" type="presOf" srcId="{5E32894A-D915-4582-AB9C-E66A06CC44B7}" destId="{6B4C0934-9045-45AA-96B9-444F06E02EBB}" srcOrd="0" destOrd="2" presId="urn:microsoft.com/office/officeart/2005/8/layout/vList2"/>
    <dgm:cxn modelId="{9A96265C-DDB3-4E94-8945-6F6A22332B9A}" srcId="{27D1778A-553B-48F5-A299-286A2FC8C596}" destId="{B14DE4FE-8463-41F6-AD5A-BF0EE43BAA9A}" srcOrd="1" destOrd="0" parTransId="{3D538437-92DE-44B8-9B2D-E1B73D36171C}" sibTransId="{75AB817E-288F-43E2-9BE5-29898DD2252A}"/>
    <dgm:cxn modelId="{AEB0782C-3B67-4322-BF6F-E4F37BC525E8}" srcId="{B14DE4FE-8463-41F6-AD5A-BF0EE43BAA9A}" destId="{E41F5C63-E70C-4153-BCE7-073DB02D7049}" srcOrd="4" destOrd="0" parTransId="{EBBA84D7-091E-40A2-A540-9E905714B306}" sibTransId="{DC6065DC-8FC7-4F5F-834C-D60F253E05C2}"/>
    <dgm:cxn modelId="{969ECCF0-22A0-4E27-AD56-FA4DAB1EEBF3}" type="presOf" srcId="{2F7A266C-1F55-48C2-896B-42160CD7F416}" destId="{6B4C0934-9045-45AA-96B9-444F06E02EBB}" srcOrd="0" destOrd="0" presId="urn:microsoft.com/office/officeart/2005/8/layout/vList2"/>
    <dgm:cxn modelId="{B8CFA44E-579D-4E6E-B973-2E15DF9C31BC}" srcId="{AB13160B-F4F3-44CA-A41E-077A7572EE61}" destId="{3135FC2C-A790-4EDA-9EB2-C941597CD9DE}" srcOrd="0" destOrd="0" parTransId="{2DDB3D03-E7FB-4C3C-B9FD-11A79ECAB7E0}" sibTransId="{3E0F282B-3EBE-463C-80A2-B14C1E84089E}"/>
    <dgm:cxn modelId="{246B3663-6594-4534-828F-B4D7CCE1C3EC}" srcId="{B14DE4FE-8463-41F6-AD5A-BF0EE43BAA9A}" destId="{5E32894A-D915-4582-AB9C-E66A06CC44B7}" srcOrd="2" destOrd="0" parTransId="{7F63DF24-5A4C-464D-9785-C35477423C26}" sibTransId="{D7F9C6C7-1368-4A0A-B915-81F17624B8AC}"/>
    <dgm:cxn modelId="{7011D7FD-9ED0-4963-8DAE-C64FD74D8073}" type="presOf" srcId="{AB13160B-F4F3-44CA-A41E-077A7572EE61}" destId="{36669845-324A-46BA-95DD-45A2E90C972D}" srcOrd="0" destOrd="0" presId="urn:microsoft.com/office/officeart/2005/8/layout/vList2"/>
    <dgm:cxn modelId="{F1FE406C-0EB2-4948-A54E-BED8A63ED48D}" srcId="{B14DE4FE-8463-41F6-AD5A-BF0EE43BAA9A}" destId="{2F7A266C-1F55-48C2-896B-42160CD7F416}" srcOrd="0" destOrd="0" parTransId="{E1C98995-2E81-4E91-8CE7-8391C12081C4}" sibTransId="{4ACAFC55-03DF-4A7C-AF63-E2BACA6A3D2F}"/>
    <dgm:cxn modelId="{45855CA8-A004-4E05-BE5C-14EAC9AF0395}" type="presOf" srcId="{C92EFE36-C1E3-4A5D-A41F-A36E75CBCA91}" destId="{6B4C0934-9045-45AA-96B9-444F06E02EBB}" srcOrd="0" destOrd="1" presId="urn:microsoft.com/office/officeart/2005/8/layout/vList2"/>
    <dgm:cxn modelId="{ACCFA16A-C344-4565-935B-8EAA042F27B2}" type="presOf" srcId="{79E927F5-67A6-4A52-8455-765127216756}" destId="{6B4C0934-9045-45AA-96B9-444F06E02EBB}" srcOrd="0" destOrd="3" presId="urn:microsoft.com/office/officeart/2005/8/layout/vList2"/>
    <dgm:cxn modelId="{CF17E29F-1818-48BF-B8FA-F51B7A6D30FC}" type="presOf" srcId="{2B78CA67-DCCA-48B9-8A50-B9BD9FD17EDB}" destId="{2EE88D33-C378-478F-A185-DBCD72028650}" srcOrd="0" destOrd="2" presId="urn:microsoft.com/office/officeart/2005/8/layout/vList2"/>
    <dgm:cxn modelId="{4A7D9BB4-1EDC-4C1A-9B9A-CFAB005A518C}" type="presOf" srcId="{993853BC-139E-4625-A6E2-C9FF036A680E}" destId="{2EE88D33-C378-478F-A185-DBCD72028650}" srcOrd="0" destOrd="1" presId="urn:microsoft.com/office/officeart/2005/8/layout/vList2"/>
    <dgm:cxn modelId="{AE64077C-A961-4CE3-9DB8-D32A5D7D6568}" type="presParOf" srcId="{04C7FFEB-D627-4232-BA46-ACCB36698AB0}" destId="{36669845-324A-46BA-95DD-45A2E90C972D}" srcOrd="0" destOrd="0" presId="urn:microsoft.com/office/officeart/2005/8/layout/vList2"/>
    <dgm:cxn modelId="{3DAE75BB-0131-4D31-84CE-5841BDCB331D}" type="presParOf" srcId="{04C7FFEB-D627-4232-BA46-ACCB36698AB0}" destId="{2EE88D33-C378-478F-A185-DBCD72028650}" srcOrd="1" destOrd="0" presId="urn:microsoft.com/office/officeart/2005/8/layout/vList2"/>
    <dgm:cxn modelId="{AD266356-D933-4C54-B3AD-1A5018E7C5DE}" type="presParOf" srcId="{04C7FFEB-D627-4232-BA46-ACCB36698AB0}" destId="{9ACC8BCE-7A5E-478D-A27E-3CF40C7D47A0}" srcOrd="2" destOrd="0" presId="urn:microsoft.com/office/officeart/2005/8/layout/vList2"/>
    <dgm:cxn modelId="{0B34158F-6BDC-409C-9971-3B210684F8F3}" type="presParOf" srcId="{04C7FFEB-D627-4232-BA46-ACCB36698AB0}" destId="{6B4C0934-9045-45AA-96B9-444F06E02EBB}"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CEC55A-79C9-4850-B04A-B9B7055A69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E8493CA-1023-4025-91A3-7B68C2B099D5}">
      <dgm:prSet phldrT="[Texto]"/>
      <dgm:spPr/>
      <dgm:t>
        <a:bodyPr/>
        <a:lstStyle/>
        <a:p>
          <a:r>
            <a:rPr lang="en-US" b="0" i="0" u="none" dirty="0" err="1" smtClean="0"/>
            <a:t>Ventajas</a:t>
          </a:r>
          <a:endParaRPr lang="en-US" dirty="0"/>
        </a:p>
      </dgm:t>
    </dgm:pt>
    <dgm:pt modelId="{F1AF749E-05F0-4624-94E1-2587A677630C}" type="parTrans" cxnId="{A09AD170-D5D8-4B86-B70E-51BCC8B17335}">
      <dgm:prSet/>
      <dgm:spPr/>
      <dgm:t>
        <a:bodyPr/>
        <a:lstStyle/>
        <a:p>
          <a:endParaRPr lang="en-US"/>
        </a:p>
      </dgm:t>
    </dgm:pt>
    <dgm:pt modelId="{0C8A216F-251C-49D8-8D01-DED1366BEC73}" type="sibTrans" cxnId="{A09AD170-D5D8-4B86-B70E-51BCC8B17335}">
      <dgm:prSet/>
      <dgm:spPr/>
      <dgm:t>
        <a:bodyPr/>
        <a:lstStyle/>
        <a:p>
          <a:endParaRPr lang="en-US"/>
        </a:p>
      </dgm:t>
    </dgm:pt>
    <dgm:pt modelId="{526DB4AE-0F9E-4513-A3F1-772421217D69}">
      <dgm:prSet phldrT="[Texto]"/>
      <dgm:spPr/>
      <dgm:t>
        <a:bodyPr/>
        <a:lstStyle/>
        <a:p>
          <a:pPr rtl="0"/>
          <a:r>
            <a:rPr lang="es-ES" b="0" i="0" u="none" dirty="0" smtClean="0"/>
            <a:t>Conocimiento mas profundo de las actividades y operaciones de la empresa</a:t>
          </a:r>
          <a:endParaRPr lang="en-US" dirty="0"/>
        </a:p>
      </dgm:t>
    </dgm:pt>
    <dgm:pt modelId="{1BBCFA1F-0B53-4D43-BBC4-2FBF70BAA0EF}" type="parTrans" cxnId="{AF3CB5C3-3CDB-49B8-AD7A-91023024C508}">
      <dgm:prSet/>
      <dgm:spPr/>
      <dgm:t>
        <a:bodyPr/>
        <a:lstStyle/>
        <a:p>
          <a:endParaRPr lang="en-US"/>
        </a:p>
      </dgm:t>
    </dgm:pt>
    <dgm:pt modelId="{B9C25B80-B601-427C-B915-8617824AD943}" type="sibTrans" cxnId="{AF3CB5C3-3CDB-49B8-AD7A-91023024C508}">
      <dgm:prSet/>
      <dgm:spPr/>
      <dgm:t>
        <a:bodyPr/>
        <a:lstStyle/>
        <a:p>
          <a:endParaRPr lang="en-US"/>
        </a:p>
      </dgm:t>
    </dgm:pt>
    <dgm:pt modelId="{B0D8CCD1-24A7-4A42-B86B-A46A91CF933D}">
      <dgm:prSet phldrT="[Texto]"/>
      <dgm:spPr/>
      <dgm:t>
        <a:bodyPr/>
        <a:lstStyle/>
        <a:p>
          <a:r>
            <a:rPr lang="en-US" b="0" i="0" u="none" dirty="0" err="1" smtClean="0"/>
            <a:t>Desventajas</a:t>
          </a:r>
          <a:endParaRPr lang="en-US" dirty="0"/>
        </a:p>
      </dgm:t>
    </dgm:pt>
    <dgm:pt modelId="{41FD228F-C6D3-4083-B513-8457AAC733D9}" type="parTrans" cxnId="{2883BCB2-F5C7-4B66-BAF9-1C3DDA39489B}">
      <dgm:prSet/>
      <dgm:spPr/>
      <dgm:t>
        <a:bodyPr/>
        <a:lstStyle/>
        <a:p>
          <a:endParaRPr lang="en-US"/>
        </a:p>
      </dgm:t>
    </dgm:pt>
    <dgm:pt modelId="{B849D2C5-93F2-40D6-A1D2-85D6F07B31BD}" type="sibTrans" cxnId="{2883BCB2-F5C7-4B66-BAF9-1C3DDA39489B}">
      <dgm:prSet/>
      <dgm:spPr/>
      <dgm:t>
        <a:bodyPr/>
        <a:lstStyle/>
        <a:p>
          <a:endParaRPr lang="en-US"/>
        </a:p>
      </dgm:t>
    </dgm:pt>
    <dgm:pt modelId="{BA2DAD2E-2264-4EB1-8356-537D7F1F3E93}">
      <dgm:prSet phldrT="[Texto]"/>
      <dgm:spPr/>
      <dgm:t>
        <a:bodyPr/>
        <a:lstStyle/>
        <a:p>
          <a:pPr rtl="0"/>
          <a:r>
            <a:rPr lang="es-ES" b="0" i="0" u="none" dirty="0" smtClean="0"/>
            <a:t>La veracidad puede ser cuestionable por la posible injerencia de las autoridades de la empresa</a:t>
          </a:r>
          <a:endParaRPr lang="en-US" dirty="0"/>
        </a:p>
      </dgm:t>
    </dgm:pt>
    <dgm:pt modelId="{9EA95D16-3693-4C04-B36F-FDFDAEA53319}" type="parTrans" cxnId="{5C0917D8-D0EC-46AF-888C-3EBF48E1DB63}">
      <dgm:prSet/>
      <dgm:spPr/>
      <dgm:t>
        <a:bodyPr/>
        <a:lstStyle/>
        <a:p>
          <a:endParaRPr lang="en-US"/>
        </a:p>
      </dgm:t>
    </dgm:pt>
    <dgm:pt modelId="{739B9B38-80F4-4E9F-B935-3F6055942AF0}" type="sibTrans" cxnId="{5C0917D8-D0EC-46AF-888C-3EBF48E1DB63}">
      <dgm:prSet/>
      <dgm:spPr/>
      <dgm:t>
        <a:bodyPr/>
        <a:lstStyle/>
        <a:p>
          <a:endParaRPr lang="en-US"/>
        </a:p>
      </dgm:t>
    </dgm:pt>
    <dgm:pt modelId="{00623839-1BBA-4712-9933-0566EDCFD4C9}">
      <dgm:prSet/>
      <dgm:spPr/>
      <dgm:t>
        <a:bodyPr/>
        <a:lstStyle/>
        <a:p>
          <a:pPr rtl="0"/>
          <a:r>
            <a:rPr lang="en-US" b="0" i="0" u="none" smtClean="0"/>
            <a:t>Revisión mas profunda</a:t>
          </a:r>
          <a:endParaRPr lang="en-US" b="0" i="0" u="none"/>
        </a:p>
      </dgm:t>
    </dgm:pt>
    <dgm:pt modelId="{1A6DD376-0720-4ABB-AC9C-7DBEB41C2183}" type="parTrans" cxnId="{7A29EDC2-CD24-4366-9E6B-8237EAADDE76}">
      <dgm:prSet/>
      <dgm:spPr/>
      <dgm:t>
        <a:bodyPr/>
        <a:lstStyle/>
        <a:p>
          <a:endParaRPr lang="en-US"/>
        </a:p>
      </dgm:t>
    </dgm:pt>
    <dgm:pt modelId="{21E9CEF1-51B8-46B1-8AB0-C86FFA1CC70B}" type="sibTrans" cxnId="{7A29EDC2-CD24-4366-9E6B-8237EAADDE76}">
      <dgm:prSet/>
      <dgm:spPr/>
      <dgm:t>
        <a:bodyPr/>
        <a:lstStyle/>
        <a:p>
          <a:endParaRPr lang="en-US"/>
        </a:p>
      </dgm:t>
    </dgm:pt>
    <dgm:pt modelId="{D6DDC325-2075-4337-B8A2-86B1EF353040}">
      <dgm:prSet/>
      <dgm:spPr/>
      <dgm:t>
        <a:bodyPr/>
        <a:lstStyle/>
        <a:p>
          <a:pPr rtl="0"/>
          <a:r>
            <a:rPr lang="en-US" b="0" i="0" u="none" smtClean="0"/>
            <a:t>Informe doméstico confidencial</a:t>
          </a:r>
          <a:endParaRPr lang="en-US" b="0" i="0" u="none"/>
        </a:p>
      </dgm:t>
    </dgm:pt>
    <dgm:pt modelId="{C347C579-E419-4B28-8F0B-2CEE47CF0D26}" type="parTrans" cxnId="{CA6FF57A-911E-4E6C-B3FC-6151D98C0861}">
      <dgm:prSet/>
      <dgm:spPr/>
      <dgm:t>
        <a:bodyPr/>
        <a:lstStyle/>
        <a:p>
          <a:endParaRPr lang="en-US"/>
        </a:p>
      </dgm:t>
    </dgm:pt>
    <dgm:pt modelId="{EBDC731C-C6CC-489F-92B9-CC5F226AE73C}" type="sibTrans" cxnId="{CA6FF57A-911E-4E6C-B3FC-6151D98C0861}">
      <dgm:prSet/>
      <dgm:spPr/>
      <dgm:t>
        <a:bodyPr/>
        <a:lstStyle/>
        <a:p>
          <a:endParaRPr lang="en-US"/>
        </a:p>
      </dgm:t>
    </dgm:pt>
    <dgm:pt modelId="{07F25304-C9F5-4F0F-B3CA-7B9478282923}">
      <dgm:prSet/>
      <dgm:spPr/>
      <dgm:t>
        <a:bodyPr/>
        <a:lstStyle/>
        <a:p>
          <a:pPr rtl="0"/>
          <a:r>
            <a:rPr lang="es-ES" b="0" i="0" u="none" smtClean="0"/>
            <a:t>No tiene un costo adicional</a:t>
          </a:r>
          <a:endParaRPr lang="es-ES" b="0" i="0" u="none"/>
        </a:p>
      </dgm:t>
    </dgm:pt>
    <dgm:pt modelId="{6003A9D3-088E-4B66-82FB-88D973F3E769}" type="parTrans" cxnId="{63A774FB-5EFA-463E-B613-05A282A9C607}">
      <dgm:prSet/>
      <dgm:spPr/>
      <dgm:t>
        <a:bodyPr/>
        <a:lstStyle/>
        <a:p>
          <a:endParaRPr lang="en-US"/>
        </a:p>
      </dgm:t>
    </dgm:pt>
    <dgm:pt modelId="{DF1C2E5B-4AD0-4F71-BFE9-7E943A80E67D}" type="sibTrans" cxnId="{63A774FB-5EFA-463E-B613-05A282A9C607}">
      <dgm:prSet/>
      <dgm:spPr/>
      <dgm:t>
        <a:bodyPr/>
        <a:lstStyle/>
        <a:p>
          <a:endParaRPr lang="en-US"/>
        </a:p>
      </dgm:t>
    </dgm:pt>
    <dgm:pt modelId="{67A95463-78D0-430A-9A87-82BDF9B2F72A}">
      <dgm:prSet/>
      <dgm:spPr/>
      <dgm:t>
        <a:bodyPr/>
        <a:lstStyle/>
        <a:p>
          <a:pPr rtl="0"/>
          <a:r>
            <a:rPr lang="es-ES" b="0" i="0" u="none" dirty="0" smtClean="0"/>
            <a:t>Detección de problemas a tiempo</a:t>
          </a:r>
          <a:endParaRPr lang="es-ES" b="0" i="0" u="none" dirty="0"/>
        </a:p>
      </dgm:t>
    </dgm:pt>
    <dgm:pt modelId="{73AA80B6-C57F-4D5D-9D8D-CD27A2D5E363}" type="parTrans" cxnId="{8C4E5F76-19FC-4DCF-A76E-E77BA4B3114B}">
      <dgm:prSet/>
      <dgm:spPr/>
      <dgm:t>
        <a:bodyPr/>
        <a:lstStyle/>
        <a:p>
          <a:endParaRPr lang="en-US"/>
        </a:p>
      </dgm:t>
    </dgm:pt>
    <dgm:pt modelId="{8477B5E7-DA55-43B1-B357-8FEC1613A232}" type="sibTrans" cxnId="{8C4E5F76-19FC-4DCF-A76E-E77BA4B3114B}">
      <dgm:prSet/>
      <dgm:spPr/>
      <dgm:t>
        <a:bodyPr/>
        <a:lstStyle/>
        <a:p>
          <a:endParaRPr lang="en-US"/>
        </a:p>
      </dgm:t>
    </dgm:pt>
    <dgm:pt modelId="{56AED95A-6EB7-4176-BA05-D0941CA0982D}">
      <dgm:prSet/>
      <dgm:spPr/>
      <dgm:t>
        <a:bodyPr/>
        <a:lstStyle/>
        <a:p>
          <a:pPr rtl="0"/>
          <a:r>
            <a:rPr lang="es-ES" b="0" i="0" u="none" dirty="0" smtClean="0"/>
            <a:t>Pueden existir presiones en el informe de auditoría</a:t>
          </a:r>
          <a:endParaRPr lang="es-ES" b="0" i="0" u="none" dirty="0"/>
        </a:p>
      </dgm:t>
    </dgm:pt>
    <dgm:pt modelId="{E515D61A-1AE9-4510-9864-AACB8B92F5A5}" type="parTrans" cxnId="{35407D68-0CBC-4F13-8CA0-21389277CC3F}">
      <dgm:prSet/>
      <dgm:spPr/>
      <dgm:t>
        <a:bodyPr/>
        <a:lstStyle/>
        <a:p>
          <a:endParaRPr lang="en-US"/>
        </a:p>
      </dgm:t>
    </dgm:pt>
    <dgm:pt modelId="{504ECEBA-996C-44D3-BDE8-4F6DF044DF81}" type="sibTrans" cxnId="{35407D68-0CBC-4F13-8CA0-21389277CC3F}">
      <dgm:prSet/>
      <dgm:spPr/>
      <dgm:t>
        <a:bodyPr/>
        <a:lstStyle/>
        <a:p>
          <a:endParaRPr lang="en-US"/>
        </a:p>
      </dgm:t>
    </dgm:pt>
    <dgm:pt modelId="{6CD475E2-C060-4671-A289-A624618195EF}">
      <dgm:prSet/>
      <dgm:spPr/>
      <dgm:t>
        <a:bodyPr/>
        <a:lstStyle/>
        <a:p>
          <a:pPr rtl="0"/>
          <a:r>
            <a:rPr lang="es-ES" b="0" i="0" u="none" dirty="0" smtClean="0"/>
            <a:t>Pueden presentarse vicios en la forma que se utilizan las herramientas o en la evaluación o en el informe</a:t>
          </a:r>
          <a:endParaRPr lang="es-ES" b="0" i="0" u="none" dirty="0"/>
        </a:p>
      </dgm:t>
    </dgm:pt>
    <dgm:pt modelId="{3FAEB928-B845-473C-B7E8-05B9A9ED682E}" type="parTrans" cxnId="{B389E8CC-26FC-4427-BA6B-DD1F954E8842}">
      <dgm:prSet/>
      <dgm:spPr/>
      <dgm:t>
        <a:bodyPr/>
        <a:lstStyle/>
        <a:p>
          <a:endParaRPr lang="en-US"/>
        </a:p>
      </dgm:t>
    </dgm:pt>
    <dgm:pt modelId="{71AABFD5-2855-405F-BC44-0FD0806978C3}" type="sibTrans" cxnId="{B389E8CC-26FC-4427-BA6B-DD1F954E8842}">
      <dgm:prSet/>
      <dgm:spPr/>
      <dgm:t>
        <a:bodyPr/>
        <a:lstStyle/>
        <a:p>
          <a:endParaRPr lang="en-US"/>
        </a:p>
      </dgm:t>
    </dgm:pt>
    <dgm:pt modelId="{2A595935-6369-47CD-85FC-08379D8C96E9}" type="pres">
      <dgm:prSet presAssocID="{06CEC55A-79C9-4850-B04A-B9B7055A6946}" presName="linear" presStyleCnt="0">
        <dgm:presLayoutVars>
          <dgm:animLvl val="lvl"/>
          <dgm:resizeHandles val="exact"/>
        </dgm:presLayoutVars>
      </dgm:prSet>
      <dgm:spPr/>
    </dgm:pt>
    <dgm:pt modelId="{F1841C72-70FC-4770-A2A7-2BDB71E13BCD}" type="pres">
      <dgm:prSet presAssocID="{FE8493CA-1023-4025-91A3-7B68C2B099D5}" presName="parentText" presStyleLbl="node1" presStyleIdx="0" presStyleCnt="2">
        <dgm:presLayoutVars>
          <dgm:chMax val="0"/>
          <dgm:bulletEnabled val="1"/>
        </dgm:presLayoutVars>
      </dgm:prSet>
      <dgm:spPr/>
      <dgm:t>
        <a:bodyPr/>
        <a:lstStyle/>
        <a:p>
          <a:endParaRPr lang="en-US"/>
        </a:p>
      </dgm:t>
    </dgm:pt>
    <dgm:pt modelId="{249FFCCA-4E8A-458A-85F2-E5F7574985EE}" type="pres">
      <dgm:prSet presAssocID="{FE8493CA-1023-4025-91A3-7B68C2B099D5}" presName="childText" presStyleLbl="revTx" presStyleIdx="0" presStyleCnt="2">
        <dgm:presLayoutVars>
          <dgm:bulletEnabled val="1"/>
        </dgm:presLayoutVars>
      </dgm:prSet>
      <dgm:spPr/>
      <dgm:t>
        <a:bodyPr/>
        <a:lstStyle/>
        <a:p>
          <a:endParaRPr lang="en-US"/>
        </a:p>
      </dgm:t>
    </dgm:pt>
    <dgm:pt modelId="{1663CFC3-E5C2-4EB2-993D-B66CAD04AAC1}" type="pres">
      <dgm:prSet presAssocID="{B0D8CCD1-24A7-4A42-B86B-A46A91CF933D}" presName="parentText" presStyleLbl="node1" presStyleIdx="1" presStyleCnt="2">
        <dgm:presLayoutVars>
          <dgm:chMax val="0"/>
          <dgm:bulletEnabled val="1"/>
        </dgm:presLayoutVars>
      </dgm:prSet>
      <dgm:spPr/>
      <dgm:t>
        <a:bodyPr/>
        <a:lstStyle/>
        <a:p>
          <a:endParaRPr lang="en-US"/>
        </a:p>
      </dgm:t>
    </dgm:pt>
    <dgm:pt modelId="{F1CC3FB5-0C58-48D2-B16B-B712BE243FDF}" type="pres">
      <dgm:prSet presAssocID="{B0D8CCD1-24A7-4A42-B86B-A46A91CF933D}" presName="childText" presStyleLbl="revTx" presStyleIdx="1" presStyleCnt="2">
        <dgm:presLayoutVars>
          <dgm:bulletEnabled val="1"/>
        </dgm:presLayoutVars>
      </dgm:prSet>
      <dgm:spPr/>
      <dgm:t>
        <a:bodyPr/>
        <a:lstStyle/>
        <a:p>
          <a:endParaRPr lang="en-US"/>
        </a:p>
      </dgm:t>
    </dgm:pt>
  </dgm:ptLst>
  <dgm:cxnLst>
    <dgm:cxn modelId="{AF3CB5C3-3CDB-49B8-AD7A-91023024C508}" srcId="{FE8493CA-1023-4025-91A3-7B68C2B099D5}" destId="{526DB4AE-0F9E-4513-A3F1-772421217D69}" srcOrd="0" destOrd="0" parTransId="{1BBCFA1F-0B53-4D43-BBC4-2FBF70BAA0EF}" sibTransId="{B9C25B80-B601-427C-B915-8617824AD943}"/>
    <dgm:cxn modelId="{35407D68-0CBC-4F13-8CA0-21389277CC3F}" srcId="{B0D8CCD1-24A7-4A42-B86B-A46A91CF933D}" destId="{56AED95A-6EB7-4176-BA05-D0941CA0982D}" srcOrd="1" destOrd="0" parTransId="{E515D61A-1AE9-4510-9864-AACB8B92F5A5}" sibTransId="{504ECEBA-996C-44D3-BDE8-4F6DF044DF81}"/>
    <dgm:cxn modelId="{A09AD170-D5D8-4B86-B70E-51BCC8B17335}" srcId="{06CEC55A-79C9-4850-B04A-B9B7055A6946}" destId="{FE8493CA-1023-4025-91A3-7B68C2B099D5}" srcOrd="0" destOrd="0" parTransId="{F1AF749E-05F0-4624-94E1-2587A677630C}" sibTransId="{0C8A216F-251C-49D8-8D01-DED1366BEC73}"/>
    <dgm:cxn modelId="{BC80AE12-4268-4F59-AB60-AA12B5B3F66A}" type="presOf" srcId="{07F25304-C9F5-4F0F-B3CA-7B9478282923}" destId="{249FFCCA-4E8A-458A-85F2-E5F7574985EE}" srcOrd="0" destOrd="3" presId="urn:microsoft.com/office/officeart/2005/8/layout/vList2"/>
    <dgm:cxn modelId="{33B7089C-7CF9-45B6-A863-E1DD994665AE}" type="presOf" srcId="{56AED95A-6EB7-4176-BA05-D0941CA0982D}" destId="{F1CC3FB5-0C58-48D2-B16B-B712BE243FDF}" srcOrd="0" destOrd="1" presId="urn:microsoft.com/office/officeart/2005/8/layout/vList2"/>
    <dgm:cxn modelId="{6A091388-A56A-4B18-9C54-285B1AD5F30F}" type="presOf" srcId="{D6DDC325-2075-4337-B8A2-86B1EF353040}" destId="{249FFCCA-4E8A-458A-85F2-E5F7574985EE}" srcOrd="0" destOrd="2" presId="urn:microsoft.com/office/officeart/2005/8/layout/vList2"/>
    <dgm:cxn modelId="{0A258135-AB05-4EEB-A3CF-1F1BD39ECCAA}" type="presOf" srcId="{6CD475E2-C060-4671-A289-A624618195EF}" destId="{F1CC3FB5-0C58-48D2-B16B-B712BE243FDF}" srcOrd="0" destOrd="2" presId="urn:microsoft.com/office/officeart/2005/8/layout/vList2"/>
    <dgm:cxn modelId="{FC659F4C-BA75-4931-AB65-9201DDB2DEE6}" type="presOf" srcId="{B0D8CCD1-24A7-4A42-B86B-A46A91CF933D}" destId="{1663CFC3-E5C2-4EB2-993D-B66CAD04AAC1}" srcOrd="0" destOrd="0" presId="urn:microsoft.com/office/officeart/2005/8/layout/vList2"/>
    <dgm:cxn modelId="{8C4E5F76-19FC-4DCF-A76E-E77BA4B3114B}" srcId="{FE8493CA-1023-4025-91A3-7B68C2B099D5}" destId="{67A95463-78D0-430A-9A87-82BDF9B2F72A}" srcOrd="4" destOrd="0" parTransId="{73AA80B6-C57F-4D5D-9D8D-CD27A2D5E363}" sibTransId="{8477B5E7-DA55-43B1-B357-8FEC1613A232}"/>
    <dgm:cxn modelId="{2883BCB2-F5C7-4B66-BAF9-1C3DDA39489B}" srcId="{06CEC55A-79C9-4850-B04A-B9B7055A6946}" destId="{B0D8CCD1-24A7-4A42-B86B-A46A91CF933D}" srcOrd="1" destOrd="0" parTransId="{41FD228F-C6D3-4083-B513-8457AAC733D9}" sibTransId="{B849D2C5-93F2-40D6-A1D2-85D6F07B31BD}"/>
    <dgm:cxn modelId="{FCFC4714-B75F-4269-A692-22190233D4F2}" type="presOf" srcId="{06CEC55A-79C9-4850-B04A-B9B7055A6946}" destId="{2A595935-6369-47CD-85FC-08379D8C96E9}" srcOrd="0" destOrd="0" presId="urn:microsoft.com/office/officeart/2005/8/layout/vList2"/>
    <dgm:cxn modelId="{7A29EDC2-CD24-4366-9E6B-8237EAADDE76}" srcId="{FE8493CA-1023-4025-91A3-7B68C2B099D5}" destId="{00623839-1BBA-4712-9933-0566EDCFD4C9}" srcOrd="1" destOrd="0" parTransId="{1A6DD376-0720-4ABB-AC9C-7DBEB41C2183}" sibTransId="{21E9CEF1-51B8-46B1-8AB0-C86FFA1CC70B}"/>
    <dgm:cxn modelId="{63A774FB-5EFA-463E-B613-05A282A9C607}" srcId="{FE8493CA-1023-4025-91A3-7B68C2B099D5}" destId="{07F25304-C9F5-4F0F-B3CA-7B9478282923}" srcOrd="3" destOrd="0" parTransId="{6003A9D3-088E-4B66-82FB-88D973F3E769}" sibTransId="{DF1C2E5B-4AD0-4F71-BFE9-7E943A80E67D}"/>
    <dgm:cxn modelId="{BB656BDF-A9A4-40D8-B811-3867D678776E}" type="presOf" srcId="{FE8493CA-1023-4025-91A3-7B68C2B099D5}" destId="{F1841C72-70FC-4770-A2A7-2BDB71E13BCD}" srcOrd="0" destOrd="0" presId="urn:microsoft.com/office/officeart/2005/8/layout/vList2"/>
    <dgm:cxn modelId="{D316BE6B-4052-4A15-B650-EEF274B58E35}" type="presOf" srcId="{00623839-1BBA-4712-9933-0566EDCFD4C9}" destId="{249FFCCA-4E8A-458A-85F2-E5F7574985EE}" srcOrd="0" destOrd="1" presId="urn:microsoft.com/office/officeart/2005/8/layout/vList2"/>
    <dgm:cxn modelId="{E8C073ED-8F10-4F8C-819E-3D70101A5A6D}" type="presOf" srcId="{BA2DAD2E-2264-4EB1-8356-537D7F1F3E93}" destId="{F1CC3FB5-0C58-48D2-B16B-B712BE243FDF}" srcOrd="0" destOrd="0" presId="urn:microsoft.com/office/officeart/2005/8/layout/vList2"/>
    <dgm:cxn modelId="{58FEE1C9-7604-40AE-8360-0F0E21318721}" type="presOf" srcId="{67A95463-78D0-430A-9A87-82BDF9B2F72A}" destId="{249FFCCA-4E8A-458A-85F2-E5F7574985EE}" srcOrd="0" destOrd="4" presId="urn:microsoft.com/office/officeart/2005/8/layout/vList2"/>
    <dgm:cxn modelId="{CA6FF57A-911E-4E6C-B3FC-6151D98C0861}" srcId="{FE8493CA-1023-4025-91A3-7B68C2B099D5}" destId="{D6DDC325-2075-4337-B8A2-86B1EF353040}" srcOrd="2" destOrd="0" parTransId="{C347C579-E419-4B28-8F0B-2CEE47CF0D26}" sibTransId="{EBDC731C-C6CC-489F-92B9-CC5F226AE73C}"/>
    <dgm:cxn modelId="{B389E8CC-26FC-4427-BA6B-DD1F954E8842}" srcId="{B0D8CCD1-24A7-4A42-B86B-A46A91CF933D}" destId="{6CD475E2-C060-4671-A289-A624618195EF}" srcOrd="2" destOrd="0" parTransId="{3FAEB928-B845-473C-B7E8-05B9A9ED682E}" sibTransId="{71AABFD5-2855-405F-BC44-0FD0806978C3}"/>
    <dgm:cxn modelId="{5C0917D8-D0EC-46AF-888C-3EBF48E1DB63}" srcId="{B0D8CCD1-24A7-4A42-B86B-A46A91CF933D}" destId="{BA2DAD2E-2264-4EB1-8356-537D7F1F3E93}" srcOrd="0" destOrd="0" parTransId="{9EA95D16-3693-4C04-B36F-FDFDAEA53319}" sibTransId="{739B9B38-80F4-4E9F-B935-3F6055942AF0}"/>
    <dgm:cxn modelId="{FD3370D8-84EE-4D7B-B4DB-1F51C55B9C69}" type="presOf" srcId="{526DB4AE-0F9E-4513-A3F1-772421217D69}" destId="{249FFCCA-4E8A-458A-85F2-E5F7574985EE}" srcOrd="0" destOrd="0" presId="urn:microsoft.com/office/officeart/2005/8/layout/vList2"/>
    <dgm:cxn modelId="{E8D4641A-DA15-4760-B154-6FF2D194A451}" type="presParOf" srcId="{2A595935-6369-47CD-85FC-08379D8C96E9}" destId="{F1841C72-70FC-4770-A2A7-2BDB71E13BCD}" srcOrd="0" destOrd="0" presId="urn:microsoft.com/office/officeart/2005/8/layout/vList2"/>
    <dgm:cxn modelId="{0569E584-DFC5-48C8-94AA-5E4E2C4D241D}" type="presParOf" srcId="{2A595935-6369-47CD-85FC-08379D8C96E9}" destId="{249FFCCA-4E8A-458A-85F2-E5F7574985EE}" srcOrd="1" destOrd="0" presId="urn:microsoft.com/office/officeart/2005/8/layout/vList2"/>
    <dgm:cxn modelId="{BA05F473-BA29-42CF-B788-99D47ECA8171}" type="presParOf" srcId="{2A595935-6369-47CD-85FC-08379D8C96E9}" destId="{1663CFC3-E5C2-4EB2-993D-B66CAD04AAC1}" srcOrd="2" destOrd="0" presId="urn:microsoft.com/office/officeart/2005/8/layout/vList2"/>
    <dgm:cxn modelId="{3563BC57-BED2-4E8C-97C4-42FF02751EC1}" type="presParOf" srcId="{2A595935-6369-47CD-85FC-08379D8C96E9}" destId="{F1CC3FB5-0C58-48D2-B16B-B712BE243FDF}"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E60F59-DEDF-4E5E-BD5E-A9283F2A39F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724AD40-28EF-433C-9ACE-B0F099D965E5}">
      <dgm:prSet/>
      <dgm:spPr/>
      <dgm:t>
        <a:bodyPr/>
        <a:lstStyle/>
        <a:p>
          <a:pPr rtl="0"/>
          <a:r>
            <a:rPr lang="es-ES" dirty="0" smtClean="0"/>
            <a:t>Auditoría Financiera</a:t>
          </a:r>
          <a:endParaRPr lang="en-US" dirty="0"/>
        </a:p>
      </dgm:t>
    </dgm:pt>
    <dgm:pt modelId="{D165035F-097A-4DDF-B2C2-5EABCE80915B}" type="parTrans" cxnId="{9908460D-781B-4540-AB57-9F6BDB90907F}">
      <dgm:prSet/>
      <dgm:spPr/>
      <dgm:t>
        <a:bodyPr/>
        <a:lstStyle/>
        <a:p>
          <a:endParaRPr lang="en-US"/>
        </a:p>
      </dgm:t>
    </dgm:pt>
    <dgm:pt modelId="{1080C358-D51B-42A1-9969-B0E00683EBD2}" type="sibTrans" cxnId="{9908460D-781B-4540-AB57-9F6BDB90907F}">
      <dgm:prSet/>
      <dgm:spPr/>
      <dgm:t>
        <a:bodyPr/>
        <a:lstStyle/>
        <a:p>
          <a:endParaRPr lang="en-US"/>
        </a:p>
      </dgm:t>
    </dgm:pt>
    <dgm:pt modelId="{24255E86-F428-48B5-9DFC-461B8D45DF92}">
      <dgm:prSet/>
      <dgm:spPr/>
      <dgm:t>
        <a:bodyPr/>
        <a:lstStyle/>
        <a:p>
          <a:pPr rtl="0"/>
          <a:r>
            <a:rPr lang="es-ES" dirty="0" smtClean="0"/>
            <a:t>Auditoría Administrativa</a:t>
          </a:r>
          <a:endParaRPr lang="en-US" dirty="0"/>
        </a:p>
      </dgm:t>
    </dgm:pt>
    <dgm:pt modelId="{FC9FD3BF-4C8C-480C-8FB5-BFE187995DDC}" type="parTrans" cxnId="{45278AF8-14A1-4F13-8034-9C026C06F5AF}">
      <dgm:prSet/>
      <dgm:spPr/>
      <dgm:t>
        <a:bodyPr/>
        <a:lstStyle/>
        <a:p>
          <a:endParaRPr lang="en-US"/>
        </a:p>
      </dgm:t>
    </dgm:pt>
    <dgm:pt modelId="{D66A70DE-7DF1-4FA7-B161-15C48A84DB85}" type="sibTrans" cxnId="{45278AF8-14A1-4F13-8034-9C026C06F5AF}">
      <dgm:prSet/>
      <dgm:spPr/>
      <dgm:t>
        <a:bodyPr/>
        <a:lstStyle/>
        <a:p>
          <a:endParaRPr lang="en-US"/>
        </a:p>
      </dgm:t>
    </dgm:pt>
    <dgm:pt modelId="{9E82FCE2-981F-4B61-885E-48FE75EE25D9}">
      <dgm:prSet/>
      <dgm:spPr/>
      <dgm:t>
        <a:bodyPr/>
        <a:lstStyle/>
        <a:p>
          <a:pPr rtl="0"/>
          <a:r>
            <a:rPr lang="es-ES" dirty="0" smtClean="0"/>
            <a:t>Auditoría Operacional</a:t>
          </a:r>
          <a:endParaRPr lang="en-US" dirty="0"/>
        </a:p>
      </dgm:t>
    </dgm:pt>
    <dgm:pt modelId="{1C7E421F-6944-4CB9-9E69-D10606BDB880}" type="parTrans" cxnId="{B51E31CB-BC02-40AD-96A1-4B831BE76C3E}">
      <dgm:prSet/>
      <dgm:spPr/>
      <dgm:t>
        <a:bodyPr/>
        <a:lstStyle/>
        <a:p>
          <a:endParaRPr lang="en-US"/>
        </a:p>
      </dgm:t>
    </dgm:pt>
    <dgm:pt modelId="{DAF97C47-DE44-4BE4-974E-20F13CCCE40E}" type="sibTrans" cxnId="{B51E31CB-BC02-40AD-96A1-4B831BE76C3E}">
      <dgm:prSet/>
      <dgm:spPr/>
      <dgm:t>
        <a:bodyPr/>
        <a:lstStyle/>
        <a:p>
          <a:endParaRPr lang="en-US"/>
        </a:p>
      </dgm:t>
    </dgm:pt>
    <dgm:pt modelId="{C89478E4-07C9-4499-93ED-F9688AE62650}">
      <dgm:prSet/>
      <dgm:spPr/>
      <dgm:t>
        <a:bodyPr/>
        <a:lstStyle/>
        <a:p>
          <a:pPr rtl="0"/>
          <a:r>
            <a:rPr lang="es-ES" dirty="0" smtClean="0"/>
            <a:t>Auditoría Gubernamental</a:t>
          </a:r>
          <a:endParaRPr lang="en-US" dirty="0"/>
        </a:p>
      </dgm:t>
    </dgm:pt>
    <dgm:pt modelId="{F7344EEC-B0D0-4E50-85D1-4D723CEDFFDF}" type="parTrans" cxnId="{2FFE8A10-01EF-474A-B044-1D1BF9A60289}">
      <dgm:prSet/>
      <dgm:spPr/>
      <dgm:t>
        <a:bodyPr/>
        <a:lstStyle/>
        <a:p>
          <a:endParaRPr lang="en-US"/>
        </a:p>
      </dgm:t>
    </dgm:pt>
    <dgm:pt modelId="{84F2B782-C534-464C-AA64-DB2E1040EDE8}" type="sibTrans" cxnId="{2FFE8A10-01EF-474A-B044-1D1BF9A60289}">
      <dgm:prSet/>
      <dgm:spPr/>
      <dgm:t>
        <a:bodyPr/>
        <a:lstStyle/>
        <a:p>
          <a:endParaRPr lang="en-US"/>
        </a:p>
      </dgm:t>
    </dgm:pt>
    <dgm:pt modelId="{9F9E81AE-9CCB-4608-96C4-5CF1A81281A9}">
      <dgm:prSet/>
      <dgm:spPr/>
      <dgm:t>
        <a:bodyPr/>
        <a:lstStyle/>
        <a:p>
          <a:pPr rtl="0"/>
          <a:r>
            <a:rPr lang="es-ES" dirty="0" smtClean="0"/>
            <a:t>Auditoría Integral</a:t>
          </a:r>
          <a:endParaRPr lang="en-US" dirty="0"/>
        </a:p>
      </dgm:t>
    </dgm:pt>
    <dgm:pt modelId="{01889C0F-1DEC-4BAE-AC38-08ECFBCF06DD}" type="parTrans" cxnId="{4524CB9A-A1FC-4F55-9B0B-546DED592C27}">
      <dgm:prSet/>
      <dgm:spPr/>
      <dgm:t>
        <a:bodyPr/>
        <a:lstStyle/>
        <a:p>
          <a:endParaRPr lang="en-US"/>
        </a:p>
      </dgm:t>
    </dgm:pt>
    <dgm:pt modelId="{AEC5D863-D7F8-4258-AF6E-860F16FDF43B}" type="sibTrans" cxnId="{4524CB9A-A1FC-4F55-9B0B-546DED592C27}">
      <dgm:prSet/>
      <dgm:spPr/>
      <dgm:t>
        <a:bodyPr/>
        <a:lstStyle/>
        <a:p>
          <a:endParaRPr lang="en-US"/>
        </a:p>
      </dgm:t>
    </dgm:pt>
    <dgm:pt modelId="{0C5BB05B-5487-48F6-8C52-9462D0E7E380}">
      <dgm:prSet/>
      <dgm:spPr/>
      <dgm:t>
        <a:bodyPr/>
        <a:lstStyle/>
        <a:p>
          <a:pPr rtl="0"/>
          <a:r>
            <a:rPr lang="es-ES" dirty="0" smtClean="0"/>
            <a:t>Auditoría de Sistemas</a:t>
          </a:r>
          <a:endParaRPr lang="en-US" dirty="0"/>
        </a:p>
      </dgm:t>
    </dgm:pt>
    <dgm:pt modelId="{9A2A8B58-9587-4E96-87F6-0C71D65E0A70}" type="parTrans" cxnId="{164223DC-A219-471A-B956-7D64EB7C3423}">
      <dgm:prSet/>
      <dgm:spPr/>
      <dgm:t>
        <a:bodyPr/>
        <a:lstStyle/>
        <a:p>
          <a:endParaRPr lang="en-US"/>
        </a:p>
      </dgm:t>
    </dgm:pt>
    <dgm:pt modelId="{FC98D76E-C79D-4B73-9228-5541917912A4}" type="sibTrans" cxnId="{164223DC-A219-471A-B956-7D64EB7C3423}">
      <dgm:prSet/>
      <dgm:spPr/>
      <dgm:t>
        <a:bodyPr/>
        <a:lstStyle/>
        <a:p>
          <a:endParaRPr lang="en-US"/>
        </a:p>
      </dgm:t>
    </dgm:pt>
    <dgm:pt modelId="{D39CD3DA-29C7-4F38-A31A-9F3EA9F76755}" type="pres">
      <dgm:prSet presAssocID="{27E60F59-DEDF-4E5E-BD5E-A9283F2A39F2}" presName="linear" presStyleCnt="0">
        <dgm:presLayoutVars>
          <dgm:animLvl val="lvl"/>
          <dgm:resizeHandles val="exact"/>
        </dgm:presLayoutVars>
      </dgm:prSet>
      <dgm:spPr/>
    </dgm:pt>
    <dgm:pt modelId="{69899BE6-C84E-4D11-A69D-7AFF63CFD378}" type="pres">
      <dgm:prSet presAssocID="{3724AD40-28EF-433C-9ACE-B0F099D965E5}" presName="parentText" presStyleLbl="node1" presStyleIdx="0" presStyleCnt="6">
        <dgm:presLayoutVars>
          <dgm:chMax val="0"/>
          <dgm:bulletEnabled val="1"/>
        </dgm:presLayoutVars>
      </dgm:prSet>
      <dgm:spPr/>
    </dgm:pt>
    <dgm:pt modelId="{D21E9218-4C6E-4256-A7D4-529A2F370D5D}" type="pres">
      <dgm:prSet presAssocID="{1080C358-D51B-42A1-9969-B0E00683EBD2}" presName="spacer" presStyleCnt="0"/>
      <dgm:spPr/>
    </dgm:pt>
    <dgm:pt modelId="{9E12405A-2443-419D-BF81-5B9E3EBC816A}" type="pres">
      <dgm:prSet presAssocID="{24255E86-F428-48B5-9DFC-461B8D45DF92}" presName="parentText" presStyleLbl="node1" presStyleIdx="1" presStyleCnt="6">
        <dgm:presLayoutVars>
          <dgm:chMax val="0"/>
          <dgm:bulletEnabled val="1"/>
        </dgm:presLayoutVars>
      </dgm:prSet>
      <dgm:spPr/>
    </dgm:pt>
    <dgm:pt modelId="{9B869E25-BDDC-4322-94AE-11E049D59D9B}" type="pres">
      <dgm:prSet presAssocID="{D66A70DE-7DF1-4FA7-B161-15C48A84DB85}" presName="spacer" presStyleCnt="0"/>
      <dgm:spPr/>
    </dgm:pt>
    <dgm:pt modelId="{8F8B0768-A0A5-4025-BEEA-8F13E43D068A}" type="pres">
      <dgm:prSet presAssocID="{9E82FCE2-981F-4B61-885E-48FE75EE25D9}" presName="parentText" presStyleLbl="node1" presStyleIdx="2" presStyleCnt="6">
        <dgm:presLayoutVars>
          <dgm:chMax val="0"/>
          <dgm:bulletEnabled val="1"/>
        </dgm:presLayoutVars>
      </dgm:prSet>
      <dgm:spPr/>
    </dgm:pt>
    <dgm:pt modelId="{DF8B6A9F-1520-4CE2-93E9-3018B0A493F2}" type="pres">
      <dgm:prSet presAssocID="{DAF97C47-DE44-4BE4-974E-20F13CCCE40E}" presName="spacer" presStyleCnt="0"/>
      <dgm:spPr/>
    </dgm:pt>
    <dgm:pt modelId="{DD9C691E-A7AF-4DB6-9912-629EFEB39294}" type="pres">
      <dgm:prSet presAssocID="{C89478E4-07C9-4499-93ED-F9688AE62650}" presName="parentText" presStyleLbl="node1" presStyleIdx="3" presStyleCnt="6">
        <dgm:presLayoutVars>
          <dgm:chMax val="0"/>
          <dgm:bulletEnabled val="1"/>
        </dgm:presLayoutVars>
      </dgm:prSet>
      <dgm:spPr/>
    </dgm:pt>
    <dgm:pt modelId="{C42A4BF1-76B6-4B85-9C56-EDEAAAFABAC0}" type="pres">
      <dgm:prSet presAssocID="{84F2B782-C534-464C-AA64-DB2E1040EDE8}" presName="spacer" presStyleCnt="0"/>
      <dgm:spPr/>
    </dgm:pt>
    <dgm:pt modelId="{D7328AC2-0486-4A4E-866D-7B01EADFB1CA}" type="pres">
      <dgm:prSet presAssocID="{9F9E81AE-9CCB-4608-96C4-5CF1A81281A9}" presName="parentText" presStyleLbl="node1" presStyleIdx="4" presStyleCnt="6">
        <dgm:presLayoutVars>
          <dgm:chMax val="0"/>
          <dgm:bulletEnabled val="1"/>
        </dgm:presLayoutVars>
      </dgm:prSet>
      <dgm:spPr/>
    </dgm:pt>
    <dgm:pt modelId="{D70FCDA1-3E01-4F4A-9708-83D248DE8DD7}" type="pres">
      <dgm:prSet presAssocID="{AEC5D863-D7F8-4258-AF6E-860F16FDF43B}" presName="spacer" presStyleCnt="0"/>
      <dgm:spPr/>
    </dgm:pt>
    <dgm:pt modelId="{858880FE-592A-4E61-88AD-EA1C2B6C2E6E}" type="pres">
      <dgm:prSet presAssocID="{0C5BB05B-5487-48F6-8C52-9462D0E7E380}" presName="parentText" presStyleLbl="node1" presStyleIdx="5" presStyleCnt="6">
        <dgm:presLayoutVars>
          <dgm:chMax val="0"/>
          <dgm:bulletEnabled val="1"/>
        </dgm:presLayoutVars>
      </dgm:prSet>
      <dgm:spPr/>
    </dgm:pt>
  </dgm:ptLst>
  <dgm:cxnLst>
    <dgm:cxn modelId="{5CB55A04-0340-4598-B80F-14C42B6B527D}" type="presOf" srcId="{9E82FCE2-981F-4B61-885E-48FE75EE25D9}" destId="{8F8B0768-A0A5-4025-BEEA-8F13E43D068A}" srcOrd="0" destOrd="0" presId="urn:microsoft.com/office/officeart/2005/8/layout/vList2"/>
    <dgm:cxn modelId="{02C59925-9324-4215-94E2-C660162324C8}" type="presOf" srcId="{3724AD40-28EF-433C-9ACE-B0F099D965E5}" destId="{69899BE6-C84E-4D11-A69D-7AFF63CFD378}" srcOrd="0" destOrd="0" presId="urn:microsoft.com/office/officeart/2005/8/layout/vList2"/>
    <dgm:cxn modelId="{DBE244AE-D129-467B-A7C6-FB7F59AC5A02}" type="presOf" srcId="{27E60F59-DEDF-4E5E-BD5E-A9283F2A39F2}" destId="{D39CD3DA-29C7-4F38-A31A-9F3EA9F76755}" srcOrd="0" destOrd="0" presId="urn:microsoft.com/office/officeart/2005/8/layout/vList2"/>
    <dgm:cxn modelId="{2FFE8A10-01EF-474A-B044-1D1BF9A60289}" srcId="{27E60F59-DEDF-4E5E-BD5E-A9283F2A39F2}" destId="{C89478E4-07C9-4499-93ED-F9688AE62650}" srcOrd="3" destOrd="0" parTransId="{F7344EEC-B0D0-4E50-85D1-4D723CEDFFDF}" sibTransId="{84F2B782-C534-464C-AA64-DB2E1040EDE8}"/>
    <dgm:cxn modelId="{B51E31CB-BC02-40AD-96A1-4B831BE76C3E}" srcId="{27E60F59-DEDF-4E5E-BD5E-A9283F2A39F2}" destId="{9E82FCE2-981F-4B61-885E-48FE75EE25D9}" srcOrd="2" destOrd="0" parTransId="{1C7E421F-6944-4CB9-9E69-D10606BDB880}" sibTransId="{DAF97C47-DE44-4BE4-974E-20F13CCCE40E}"/>
    <dgm:cxn modelId="{8FCF781F-BEE4-4643-977F-5F5BF31043B9}" type="presOf" srcId="{24255E86-F428-48B5-9DFC-461B8D45DF92}" destId="{9E12405A-2443-419D-BF81-5B9E3EBC816A}" srcOrd="0" destOrd="0" presId="urn:microsoft.com/office/officeart/2005/8/layout/vList2"/>
    <dgm:cxn modelId="{3467E9CC-8D61-4F17-8663-D8AB2C0C5C8D}" type="presOf" srcId="{0C5BB05B-5487-48F6-8C52-9462D0E7E380}" destId="{858880FE-592A-4E61-88AD-EA1C2B6C2E6E}" srcOrd="0" destOrd="0" presId="urn:microsoft.com/office/officeart/2005/8/layout/vList2"/>
    <dgm:cxn modelId="{164223DC-A219-471A-B956-7D64EB7C3423}" srcId="{27E60F59-DEDF-4E5E-BD5E-A9283F2A39F2}" destId="{0C5BB05B-5487-48F6-8C52-9462D0E7E380}" srcOrd="5" destOrd="0" parTransId="{9A2A8B58-9587-4E96-87F6-0C71D65E0A70}" sibTransId="{FC98D76E-C79D-4B73-9228-5541917912A4}"/>
    <dgm:cxn modelId="{9908460D-781B-4540-AB57-9F6BDB90907F}" srcId="{27E60F59-DEDF-4E5E-BD5E-A9283F2A39F2}" destId="{3724AD40-28EF-433C-9ACE-B0F099D965E5}" srcOrd="0" destOrd="0" parTransId="{D165035F-097A-4DDF-B2C2-5EABCE80915B}" sibTransId="{1080C358-D51B-42A1-9969-B0E00683EBD2}"/>
    <dgm:cxn modelId="{4524CB9A-A1FC-4F55-9B0B-546DED592C27}" srcId="{27E60F59-DEDF-4E5E-BD5E-A9283F2A39F2}" destId="{9F9E81AE-9CCB-4608-96C4-5CF1A81281A9}" srcOrd="4" destOrd="0" parTransId="{01889C0F-1DEC-4BAE-AC38-08ECFBCF06DD}" sibTransId="{AEC5D863-D7F8-4258-AF6E-860F16FDF43B}"/>
    <dgm:cxn modelId="{A64018D7-7AA0-46BF-9279-1949E8B18BF2}" type="presOf" srcId="{C89478E4-07C9-4499-93ED-F9688AE62650}" destId="{DD9C691E-A7AF-4DB6-9912-629EFEB39294}" srcOrd="0" destOrd="0" presId="urn:microsoft.com/office/officeart/2005/8/layout/vList2"/>
    <dgm:cxn modelId="{EF614497-C23A-4233-8B95-733B17BE3EEF}" type="presOf" srcId="{9F9E81AE-9CCB-4608-96C4-5CF1A81281A9}" destId="{D7328AC2-0486-4A4E-866D-7B01EADFB1CA}" srcOrd="0" destOrd="0" presId="urn:microsoft.com/office/officeart/2005/8/layout/vList2"/>
    <dgm:cxn modelId="{45278AF8-14A1-4F13-8034-9C026C06F5AF}" srcId="{27E60F59-DEDF-4E5E-BD5E-A9283F2A39F2}" destId="{24255E86-F428-48B5-9DFC-461B8D45DF92}" srcOrd="1" destOrd="0" parTransId="{FC9FD3BF-4C8C-480C-8FB5-BFE187995DDC}" sibTransId="{D66A70DE-7DF1-4FA7-B161-15C48A84DB85}"/>
    <dgm:cxn modelId="{CA09B803-DD98-4781-81C4-2950AD1A47FC}" type="presParOf" srcId="{D39CD3DA-29C7-4F38-A31A-9F3EA9F76755}" destId="{69899BE6-C84E-4D11-A69D-7AFF63CFD378}" srcOrd="0" destOrd="0" presId="urn:microsoft.com/office/officeart/2005/8/layout/vList2"/>
    <dgm:cxn modelId="{C9EDACBC-2747-4DC8-8403-D7D83F21B83B}" type="presParOf" srcId="{D39CD3DA-29C7-4F38-A31A-9F3EA9F76755}" destId="{D21E9218-4C6E-4256-A7D4-529A2F370D5D}" srcOrd="1" destOrd="0" presId="urn:microsoft.com/office/officeart/2005/8/layout/vList2"/>
    <dgm:cxn modelId="{36376938-2AC0-4A01-9CB7-03E5C9A00198}" type="presParOf" srcId="{D39CD3DA-29C7-4F38-A31A-9F3EA9F76755}" destId="{9E12405A-2443-419D-BF81-5B9E3EBC816A}" srcOrd="2" destOrd="0" presId="urn:microsoft.com/office/officeart/2005/8/layout/vList2"/>
    <dgm:cxn modelId="{2FCCAFA3-AD83-4513-9377-CDC7503F7B2C}" type="presParOf" srcId="{D39CD3DA-29C7-4F38-A31A-9F3EA9F76755}" destId="{9B869E25-BDDC-4322-94AE-11E049D59D9B}" srcOrd="3" destOrd="0" presId="urn:microsoft.com/office/officeart/2005/8/layout/vList2"/>
    <dgm:cxn modelId="{102782BB-6640-4ACF-B957-179044D0C6B0}" type="presParOf" srcId="{D39CD3DA-29C7-4F38-A31A-9F3EA9F76755}" destId="{8F8B0768-A0A5-4025-BEEA-8F13E43D068A}" srcOrd="4" destOrd="0" presId="urn:microsoft.com/office/officeart/2005/8/layout/vList2"/>
    <dgm:cxn modelId="{519F3466-547A-48B6-8B9A-84311DAF5BEE}" type="presParOf" srcId="{D39CD3DA-29C7-4F38-A31A-9F3EA9F76755}" destId="{DF8B6A9F-1520-4CE2-93E9-3018B0A493F2}" srcOrd="5" destOrd="0" presId="urn:microsoft.com/office/officeart/2005/8/layout/vList2"/>
    <dgm:cxn modelId="{1CF8C724-DCC4-4660-BD9F-20EF57B4FD97}" type="presParOf" srcId="{D39CD3DA-29C7-4F38-A31A-9F3EA9F76755}" destId="{DD9C691E-A7AF-4DB6-9912-629EFEB39294}" srcOrd="6" destOrd="0" presId="urn:microsoft.com/office/officeart/2005/8/layout/vList2"/>
    <dgm:cxn modelId="{F348C319-CD26-45E5-BD35-9B267CB28E39}" type="presParOf" srcId="{D39CD3DA-29C7-4F38-A31A-9F3EA9F76755}" destId="{C42A4BF1-76B6-4B85-9C56-EDEAAAFABAC0}" srcOrd="7" destOrd="0" presId="urn:microsoft.com/office/officeart/2005/8/layout/vList2"/>
    <dgm:cxn modelId="{429F78AA-F49B-4BC6-861B-BD650EBD6DFF}" type="presParOf" srcId="{D39CD3DA-29C7-4F38-A31A-9F3EA9F76755}" destId="{D7328AC2-0486-4A4E-866D-7B01EADFB1CA}" srcOrd="8" destOrd="0" presId="urn:microsoft.com/office/officeart/2005/8/layout/vList2"/>
    <dgm:cxn modelId="{A3F4F356-DEED-491C-B27B-D59CEBB06E88}" type="presParOf" srcId="{D39CD3DA-29C7-4F38-A31A-9F3EA9F76755}" destId="{D70FCDA1-3E01-4F4A-9708-83D248DE8DD7}" srcOrd="9" destOrd="0" presId="urn:microsoft.com/office/officeart/2005/8/layout/vList2"/>
    <dgm:cxn modelId="{2BC0ED4A-4F2E-4713-A6BF-BA2EAFBE13CE}" type="presParOf" srcId="{D39CD3DA-29C7-4F38-A31A-9F3EA9F76755}" destId="{858880FE-592A-4E61-88AD-EA1C2B6C2E6E}"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F7D498-911B-462F-852A-01312CBE49F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7A70C55-4E27-4680-99E7-47178260A270}">
      <dgm:prSet/>
      <dgm:spPr/>
      <dgm:t>
        <a:bodyPr/>
        <a:lstStyle/>
        <a:p>
          <a:pPr rtl="0"/>
          <a:r>
            <a:rPr lang="es-ES" dirty="0" smtClean="0"/>
            <a:t>Auditoría Fiscal</a:t>
          </a:r>
          <a:endParaRPr lang="en-US" dirty="0"/>
        </a:p>
      </dgm:t>
    </dgm:pt>
    <dgm:pt modelId="{749BD98D-0649-4ADC-BD55-387111C4CF70}" type="parTrans" cxnId="{9BD7BEF6-924F-4329-8C0D-3F01BED3EA2F}">
      <dgm:prSet/>
      <dgm:spPr/>
      <dgm:t>
        <a:bodyPr/>
        <a:lstStyle/>
        <a:p>
          <a:endParaRPr lang="en-US"/>
        </a:p>
      </dgm:t>
    </dgm:pt>
    <dgm:pt modelId="{55F47616-6EFC-40B0-941C-9FE20BD51599}" type="sibTrans" cxnId="{9BD7BEF6-924F-4329-8C0D-3F01BED3EA2F}">
      <dgm:prSet/>
      <dgm:spPr/>
      <dgm:t>
        <a:bodyPr/>
        <a:lstStyle/>
        <a:p>
          <a:endParaRPr lang="en-US"/>
        </a:p>
      </dgm:t>
    </dgm:pt>
    <dgm:pt modelId="{F4398DC6-1787-4B55-BB0B-E79191720DBE}">
      <dgm:prSet/>
      <dgm:spPr/>
      <dgm:t>
        <a:bodyPr/>
        <a:lstStyle/>
        <a:p>
          <a:pPr rtl="0"/>
          <a:r>
            <a:rPr lang="es-ES" dirty="0" smtClean="0"/>
            <a:t>Auditoría Laboral</a:t>
          </a:r>
          <a:endParaRPr lang="en-US" dirty="0"/>
        </a:p>
      </dgm:t>
    </dgm:pt>
    <dgm:pt modelId="{8EC7986A-423F-44B2-85B2-C10519454F08}" type="parTrans" cxnId="{D0BF8D31-BA2F-4672-9433-761CC7D920EB}">
      <dgm:prSet/>
      <dgm:spPr/>
      <dgm:t>
        <a:bodyPr/>
        <a:lstStyle/>
        <a:p>
          <a:endParaRPr lang="en-US"/>
        </a:p>
      </dgm:t>
    </dgm:pt>
    <dgm:pt modelId="{6234E67E-D323-4D8E-B5CB-59D982F3CBBB}" type="sibTrans" cxnId="{D0BF8D31-BA2F-4672-9433-761CC7D920EB}">
      <dgm:prSet/>
      <dgm:spPr/>
      <dgm:t>
        <a:bodyPr/>
        <a:lstStyle/>
        <a:p>
          <a:endParaRPr lang="en-US"/>
        </a:p>
      </dgm:t>
    </dgm:pt>
    <dgm:pt modelId="{6B3B3E06-AA79-4F53-9F88-6F510D7AF1AF}">
      <dgm:prSet/>
      <dgm:spPr/>
      <dgm:t>
        <a:bodyPr/>
        <a:lstStyle/>
        <a:p>
          <a:pPr rtl="0"/>
          <a:r>
            <a:rPr lang="es-ES" dirty="0" smtClean="0"/>
            <a:t>Auditoría Ambiental</a:t>
          </a:r>
          <a:endParaRPr lang="en-US" dirty="0"/>
        </a:p>
      </dgm:t>
    </dgm:pt>
    <dgm:pt modelId="{3B642F47-1518-4A52-A89D-FE2184D3EC7E}" type="parTrans" cxnId="{7926B016-6039-4CF4-981C-2D7F4393F10A}">
      <dgm:prSet/>
      <dgm:spPr/>
      <dgm:t>
        <a:bodyPr/>
        <a:lstStyle/>
        <a:p>
          <a:endParaRPr lang="en-US"/>
        </a:p>
      </dgm:t>
    </dgm:pt>
    <dgm:pt modelId="{5C8A3D76-EF88-4D0C-B43A-DC639C15EA38}" type="sibTrans" cxnId="{7926B016-6039-4CF4-981C-2D7F4393F10A}">
      <dgm:prSet/>
      <dgm:spPr/>
      <dgm:t>
        <a:bodyPr/>
        <a:lstStyle/>
        <a:p>
          <a:endParaRPr lang="en-US"/>
        </a:p>
      </dgm:t>
    </dgm:pt>
    <dgm:pt modelId="{EE446484-A22B-4F64-B4F2-27A2E46BAA21}">
      <dgm:prSet/>
      <dgm:spPr/>
      <dgm:t>
        <a:bodyPr/>
        <a:lstStyle/>
        <a:p>
          <a:pPr rtl="0"/>
          <a:r>
            <a:rPr lang="es-ES" dirty="0" smtClean="0"/>
            <a:t>Auditoría Médica</a:t>
          </a:r>
          <a:endParaRPr lang="en-US" dirty="0"/>
        </a:p>
      </dgm:t>
    </dgm:pt>
    <dgm:pt modelId="{BD659973-69D1-4248-9A49-9A636EEC8089}" type="parTrans" cxnId="{D7248313-BA95-4546-943A-93016FDC4D71}">
      <dgm:prSet/>
      <dgm:spPr/>
      <dgm:t>
        <a:bodyPr/>
        <a:lstStyle/>
        <a:p>
          <a:endParaRPr lang="en-US"/>
        </a:p>
      </dgm:t>
    </dgm:pt>
    <dgm:pt modelId="{CD9532B8-98C6-485F-90FB-3911320F13A8}" type="sibTrans" cxnId="{D7248313-BA95-4546-943A-93016FDC4D71}">
      <dgm:prSet/>
      <dgm:spPr/>
      <dgm:t>
        <a:bodyPr/>
        <a:lstStyle/>
        <a:p>
          <a:endParaRPr lang="en-US"/>
        </a:p>
      </dgm:t>
    </dgm:pt>
    <dgm:pt modelId="{FC435953-5A7A-472E-AF68-C1CA37A76ACC}">
      <dgm:prSet/>
      <dgm:spPr/>
      <dgm:t>
        <a:bodyPr/>
        <a:lstStyle/>
        <a:p>
          <a:pPr rtl="0"/>
          <a:r>
            <a:rPr lang="es-ES" dirty="0" smtClean="0"/>
            <a:t>Auditoria a Inventario</a:t>
          </a:r>
          <a:endParaRPr lang="en-US" dirty="0"/>
        </a:p>
      </dgm:t>
    </dgm:pt>
    <dgm:pt modelId="{CCEFF10E-33ED-42CB-B36E-469D1BB8B480}" type="parTrans" cxnId="{99D506EA-2F91-46D2-8B9A-B80D44B773E8}">
      <dgm:prSet/>
      <dgm:spPr/>
      <dgm:t>
        <a:bodyPr/>
        <a:lstStyle/>
        <a:p>
          <a:endParaRPr lang="en-US"/>
        </a:p>
      </dgm:t>
    </dgm:pt>
    <dgm:pt modelId="{4E782387-D98F-4C03-AF4A-DF2C084F0B26}" type="sibTrans" cxnId="{99D506EA-2F91-46D2-8B9A-B80D44B773E8}">
      <dgm:prSet/>
      <dgm:spPr/>
      <dgm:t>
        <a:bodyPr/>
        <a:lstStyle/>
        <a:p>
          <a:endParaRPr lang="en-US"/>
        </a:p>
      </dgm:t>
    </dgm:pt>
    <dgm:pt modelId="{C1AC8488-406E-4921-88A9-24349B8AE218}">
      <dgm:prSet/>
      <dgm:spPr/>
      <dgm:t>
        <a:bodyPr/>
        <a:lstStyle/>
        <a:p>
          <a:pPr rtl="0"/>
          <a:r>
            <a:rPr lang="es-ES" dirty="0" smtClean="0"/>
            <a:t>Auditoría a Caja Chica</a:t>
          </a:r>
          <a:endParaRPr lang="en-US" dirty="0"/>
        </a:p>
      </dgm:t>
    </dgm:pt>
    <dgm:pt modelId="{5999CD21-B6EA-4169-90B6-654CD2F9C24A}" type="parTrans" cxnId="{1A56C91D-DFD4-4A24-B542-77A44E4B7268}">
      <dgm:prSet/>
      <dgm:spPr/>
      <dgm:t>
        <a:bodyPr/>
        <a:lstStyle/>
        <a:p>
          <a:endParaRPr lang="en-US"/>
        </a:p>
      </dgm:t>
    </dgm:pt>
    <dgm:pt modelId="{13746DD0-FAE2-4DE5-947B-3471552A3F76}" type="sibTrans" cxnId="{1A56C91D-DFD4-4A24-B542-77A44E4B7268}">
      <dgm:prSet/>
      <dgm:spPr/>
      <dgm:t>
        <a:bodyPr/>
        <a:lstStyle/>
        <a:p>
          <a:endParaRPr lang="en-US"/>
        </a:p>
      </dgm:t>
    </dgm:pt>
    <dgm:pt modelId="{F944B4EE-7868-4BC1-8371-11E915DF8317}">
      <dgm:prSet/>
      <dgm:spPr/>
      <dgm:t>
        <a:bodyPr/>
        <a:lstStyle/>
        <a:p>
          <a:pPr rtl="0"/>
          <a:r>
            <a:rPr lang="es-ES" dirty="0" smtClean="0"/>
            <a:t>Auditoría en Sistemas</a:t>
          </a:r>
          <a:endParaRPr lang="es-ES" dirty="0"/>
        </a:p>
      </dgm:t>
    </dgm:pt>
    <dgm:pt modelId="{287F7A12-2D76-4393-B20A-4A59379AA289}" type="parTrans" cxnId="{06F6CDFE-7C61-492D-847F-4AD9D676A0EE}">
      <dgm:prSet/>
      <dgm:spPr/>
      <dgm:t>
        <a:bodyPr/>
        <a:lstStyle/>
        <a:p>
          <a:endParaRPr lang="en-US"/>
        </a:p>
      </dgm:t>
    </dgm:pt>
    <dgm:pt modelId="{C53AD8B8-E752-43A1-A57B-874EAE6D1B07}" type="sibTrans" cxnId="{06F6CDFE-7C61-492D-847F-4AD9D676A0EE}">
      <dgm:prSet/>
      <dgm:spPr/>
      <dgm:t>
        <a:bodyPr/>
        <a:lstStyle/>
        <a:p>
          <a:endParaRPr lang="en-US"/>
        </a:p>
      </dgm:t>
    </dgm:pt>
    <dgm:pt modelId="{6450B48D-00DB-48FE-AD27-A4687BB390B3}" type="pres">
      <dgm:prSet presAssocID="{1DF7D498-911B-462F-852A-01312CBE49F1}" presName="linear" presStyleCnt="0">
        <dgm:presLayoutVars>
          <dgm:animLvl val="lvl"/>
          <dgm:resizeHandles val="exact"/>
        </dgm:presLayoutVars>
      </dgm:prSet>
      <dgm:spPr/>
    </dgm:pt>
    <dgm:pt modelId="{91FB64FD-70C5-4044-A7B0-587C35583911}" type="pres">
      <dgm:prSet presAssocID="{67A70C55-4E27-4680-99E7-47178260A270}" presName="parentText" presStyleLbl="node1" presStyleIdx="0" presStyleCnt="7">
        <dgm:presLayoutVars>
          <dgm:chMax val="0"/>
          <dgm:bulletEnabled val="1"/>
        </dgm:presLayoutVars>
      </dgm:prSet>
      <dgm:spPr/>
    </dgm:pt>
    <dgm:pt modelId="{4740673D-51C2-4F65-BE0A-38FB3EE37877}" type="pres">
      <dgm:prSet presAssocID="{55F47616-6EFC-40B0-941C-9FE20BD51599}" presName="spacer" presStyleCnt="0"/>
      <dgm:spPr/>
    </dgm:pt>
    <dgm:pt modelId="{49DC4198-55FA-46B2-877A-FBE8CF9563F5}" type="pres">
      <dgm:prSet presAssocID="{F4398DC6-1787-4B55-BB0B-E79191720DBE}" presName="parentText" presStyleLbl="node1" presStyleIdx="1" presStyleCnt="7">
        <dgm:presLayoutVars>
          <dgm:chMax val="0"/>
          <dgm:bulletEnabled val="1"/>
        </dgm:presLayoutVars>
      </dgm:prSet>
      <dgm:spPr/>
    </dgm:pt>
    <dgm:pt modelId="{B4DAE4C2-256A-4128-BFDB-802ECEAA9417}" type="pres">
      <dgm:prSet presAssocID="{6234E67E-D323-4D8E-B5CB-59D982F3CBBB}" presName="spacer" presStyleCnt="0"/>
      <dgm:spPr/>
    </dgm:pt>
    <dgm:pt modelId="{6A942681-5F4F-45B4-90C3-924DF0A28D77}" type="pres">
      <dgm:prSet presAssocID="{6B3B3E06-AA79-4F53-9F88-6F510D7AF1AF}" presName="parentText" presStyleLbl="node1" presStyleIdx="2" presStyleCnt="7">
        <dgm:presLayoutVars>
          <dgm:chMax val="0"/>
          <dgm:bulletEnabled val="1"/>
        </dgm:presLayoutVars>
      </dgm:prSet>
      <dgm:spPr/>
    </dgm:pt>
    <dgm:pt modelId="{E1C25ED7-DFB6-4D89-B9F5-003B9337D26A}" type="pres">
      <dgm:prSet presAssocID="{5C8A3D76-EF88-4D0C-B43A-DC639C15EA38}" presName="spacer" presStyleCnt="0"/>
      <dgm:spPr/>
    </dgm:pt>
    <dgm:pt modelId="{120A5FD4-7EC4-4618-A382-543F9088D433}" type="pres">
      <dgm:prSet presAssocID="{EE446484-A22B-4F64-B4F2-27A2E46BAA21}" presName="parentText" presStyleLbl="node1" presStyleIdx="3" presStyleCnt="7">
        <dgm:presLayoutVars>
          <dgm:chMax val="0"/>
          <dgm:bulletEnabled val="1"/>
        </dgm:presLayoutVars>
      </dgm:prSet>
      <dgm:spPr/>
    </dgm:pt>
    <dgm:pt modelId="{D11792EC-C36D-4CAC-905E-A545B8FD564A}" type="pres">
      <dgm:prSet presAssocID="{CD9532B8-98C6-485F-90FB-3911320F13A8}" presName="spacer" presStyleCnt="0"/>
      <dgm:spPr/>
    </dgm:pt>
    <dgm:pt modelId="{4F9C3DAB-303B-4217-BFD6-B315A9E657E3}" type="pres">
      <dgm:prSet presAssocID="{FC435953-5A7A-472E-AF68-C1CA37A76ACC}" presName="parentText" presStyleLbl="node1" presStyleIdx="4" presStyleCnt="7">
        <dgm:presLayoutVars>
          <dgm:chMax val="0"/>
          <dgm:bulletEnabled val="1"/>
        </dgm:presLayoutVars>
      </dgm:prSet>
      <dgm:spPr/>
    </dgm:pt>
    <dgm:pt modelId="{8C33FC49-31F0-4522-A823-A7511B997A32}" type="pres">
      <dgm:prSet presAssocID="{4E782387-D98F-4C03-AF4A-DF2C084F0B26}" presName="spacer" presStyleCnt="0"/>
      <dgm:spPr/>
    </dgm:pt>
    <dgm:pt modelId="{26E2107E-ED81-49DD-A0BF-634204A28D6B}" type="pres">
      <dgm:prSet presAssocID="{C1AC8488-406E-4921-88A9-24349B8AE218}" presName="parentText" presStyleLbl="node1" presStyleIdx="5" presStyleCnt="7">
        <dgm:presLayoutVars>
          <dgm:chMax val="0"/>
          <dgm:bulletEnabled val="1"/>
        </dgm:presLayoutVars>
      </dgm:prSet>
      <dgm:spPr/>
    </dgm:pt>
    <dgm:pt modelId="{D394A1C4-1236-4314-91EF-C496CA3B9BCF}" type="pres">
      <dgm:prSet presAssocID="{13746DD0-FAE2-4DE5-947B-3471552A3F76}" presName="spacer" presStyleCnt="0"/>
      <dgm:spPr/>
    </dgm:pt>
    <dgm:pt modelId="{E811D84B-4522-4B70-838A-9EE00E575CA6}" type="pres">
      <dgm:prSet presAssocID="{F944B4EE-7868-4BC1-8371-11E915DF8317}" presName="parentText" presStyleLbl="node1" presStyleIdx="6" presStyleCnt="7">
        <dgm:presLayoutVars>
          <dgm:chMax val="0"/>
          <dgm:bulletEnabled val="1"/>
        </dgm:presLayoutVars>
      </dgm:prSet>
      <dgm:spPr/>
    </dgm:pt>
  </dgm:ptLst>
  <dgm:cxnLst>
    <dgm:cxn modelId="{90844624-D5AB-47E2-949F-CEC23B8A99F1}" type="presOf" srcId="{67A70C55-4E27-4680-99E7-47178260A270}" destId="{91FB64FD-70C5-4044-A7B0-587C35583911}" srcOrd="0" destOrd="0" presId="urn:microsoft.com/office/officeart/2005/8/layout/vList2"/>
    <dgm:cxn modelId="{D7248313-BA95-4546-943A-93016FDC4D71}" srcId="{1DF7D498-911B-462F-852A-01312CBE49F1}" destId="{EE446484-A22B-4F64-B4F2-27A2E46BAA21}" srcOrd="3" destOrd="0" parTransId="{BD659973-69D1-4248-9A49-9A636EEC8089}" sibTransId="{CD9532B8-98C6-485F-90FB-3911320F13A8}"/>
    <dgm:cxn modelId="{9BD7BEF6-924F-4329-8C0D-3F01BED3EA2F}" srcId="{1DF7D498-911B-462F-852A-01312CBE49F1}" destId="{67A70C55-4E27-4680-99E7-47178260A270}" srcOrd="0" destOrd="0" parTransId="{749BD98D-0649-4ADC-BD55-387111C4CF70}" sibTransId="{55F47616-6EFC-40B0-941C-9FE20BD51599}"/>
    <dgm:cxn modelId="{053FEAE5-902D-48E6-9726-7E347DC76A1A}" type="presOf" srcId="{1DF7D498-911B-462F-852A-01312CBE49F1}" destId="{6450B48D-00DB-48FE-AD27-A4687BB390B3}" srcOrd="0" destOrd="0" presId="urn:microsoft.com/office/officeart/2005/8/layout/vList2"/>
    <dgm:cxn modelId="{FB870ABF-21CA-4B08-AF18-88A3E14BA537}" type="presOf" srcId="{EE446484-A22B-4F64-B4F2-27A2E46BAA21}" destId="{120A5FD4-7EC4-4618-A382-543F9088D433}" srcOrd="0" destOrd="0" presId="urn:microsoft.com/office/officeart/2005/8/layout/vList2"/>
    <dgm:cxn modelId="{B43B3CBA-227E-45C6-A3BC-49251B4705CC}" type="presOf" srcId="{C1AC8488-406E-4921-88A9-24349B8AE218}" destId="{26E2107E-ED81-49DD-A0BF-634204A28D6B}" srcOrd="0" destOrd="0" presId="urn:microsoft.com/office/officeart/2005/8/layout/vList2"/>
    <dgm:cxn modelId="{7926B016-6039-4CF4-981C-2D7F4393F10A}" srcId="{1DF7D498-911B-462F-852A-01312CBE49F1}" destId="{6B3B3E06-AA79-4F53-9F88-6F510D7AF1AF}" srcOrd="2" destOrd="0" parTransId="{3B642F47-1518-4A52-A89D-FE2184D3EC7E}" sibTransId="{5C8A3D76-EF88-4D0C-B43A-DC639C15EA38}"/>
    <dgm:cxn modelId="{99D506EA-2F91-46D2-8B9A-B80D44B773E8}" srcId="{1DF7D498-911B-462F-852A-01312CBE49F1}" destId="{FC435953-5A7A-472E-AF68-C1CA37A76ACC}" srcOrd="4" destOrd="0" parTransId="{CCEFF10E-33ED-42CB-B36E-469D1BB8B480}" sibTransId="{4E782387-D98F-4C03-AF4A-DF2C084F0B26}"/>
    <dgm:cxn modelId="{06F6CDFE-7C61-492D-847F-4AD9D676A0EE}" srcId="{1DF7D498-911B-462F-852A-01312CBE49F1}" destId="{F944B4EE-7868-4BC1-8371-11E915DF8317}" srcOrd="6" destOrd="0" parTransId="{287F7A12-2D76-4393-B20A-4A59379AA289}" sibTransId="{C53AD8B8-E752-43A1-A57B-874EAE6D1B07}"/>
    <dgm:cxn modelId="{D0BF8D31-BA2F-4672-9433-761CC7D920EB}" srcId="{1DF7D498-911B-462F-852A-01312CBE49F1}" destId="{F4398DC6-1787-4B55-BB0B-E79191720DBE}" srcOrd="1" destOrd="0" parTransId="{8EC7986A-423F-44B2-85B2-C10519454F08}" sibTransId="{6234E67E-D323-4D8E-B5CB-59D982F3CBBB}"/>
    <dgm:cxn modelId="{1A56C91D-DFD4-4A24-B542-77A44E4B7268}" srcId="{1DF7D498-911B-462F-852A-01312CBE49F1}" destId="{C1AC8488-406E-4921-88A9-24349B8AE218}" srcOrd="5" destOrd="0" parTransId="{5999CD21-B6EA-4169-90B6-654CD2F9C24A}" sibTransId="{13746DD0-FAE2-4DE5-947B-3471552A3F76}"/>
    <dgm:cxn modelId="{A0504372-F4AB-4C51-8274-FD79045A5196}" type="presOf" srcId="{F944B4EE-7868-4BC1-8371-11E915DF8317}" destId="{E811D84B-4522-4B70-838A-9EE00E575CA6}" srcOrd="0" destOrd="0" presId="urn:microsoft.com/office/officeart/2005/8/layout/vList2"/>
    <dgm:cxn modelId="{8774C52D-D7CD-4F3C-9CAE-FBBB1D35949A}" type="presOf" srcId="{FC435953-5A7A-472E-AF68-C1CA37A76ACC}" destId="{4F9C3DAB-303B-4217-BFD6-B315A9E657E3}" srcOrd="0" destOrd="0" presId="urn:microsoft.com/office/officeart/2005/8/layout/vList2"/>
    <dgm:cxn modelId="{05A93C54-DD73-4066-900A-2656DD47D24B}" type="presOf" srcId="{6B3B3E06-AA79-4F53-9F88-6F510D7AF1AF}" destId="{6A942681-5F4F-45B4-90C3-924DF0A28D77}" srcOrd="0" destOrd="0" presId="urn:microsoft.com/office/officeart/2005/8/layout/vList2"/>
    <dgm:cxn modelId="{2269E1BC-C5A4-4248-BF44-3DCA5711644D}" type="presOf" srcId="{F4398DC6-1787-4B55-BB0B-E79191720DBE}" destId="{49DC4198-55FA-46B2-877A-FBE8CF9563F5}" srcOrd="0" destOrd="0" presId="urn:microsoft.com/office/officeart/2005/8/layout/vList2"/>
    <dgm:cxn modelId="{D387B4B4-A6F0-46BE-BD11-493EB569A7AF}" type="presParOf" srcId="{6450B48D-00DB-48FE-AD27-A4687BB390B3}" destId="{91FB64FD-70C5-4044-A7B0-587C35583911}" srcOrd="0" destOrd="0" presId="urn:microsoft.com/office/officeart/2005/8/layout/vList2"/>
    <dgm:cxn modelId="{0BCC42F5-8EE9-4BC1-9C9C-89EE21FD866D}" type="presParOf" srcId="{6450B48D-00DB-48FE-AD27-A4687BB390B3}" destId="{4740673D-51C2-4F65-BE0A-38FB3EE37877}" srcOrd="1" destOrd="0" presId="urn:microsoft.com/office/officeart/2005/8/layout/vList2"/>
    <dgm:cxn modelId="{317FB67E-7FED-4851-B967-A55CAA8B88BB}" type="presParOf" srcId="{6450B48D-00DB-48FE-AD27-A4687BB390B3}" destId="{49DC4198-55FA-46B2-877A-FBE8CF9563F5}" srcOrd="2" destOrd="0" presId="urn:microsoft.com/office/officeart/2005/8/layout/vList2"/>
    <dgm:cxn modelId="{F3AD59CF-F54E-4998-B199-09B405BED230}" type="presParOf" srcId="{6450B48D-00DB-48FE-AD27-A4687BB390B3}" destId="{B4DAE4C2-256A-4128-BFDB-802ECEAA9417}" srcOrd="3" destOrd="0" presId="urn:microsoft.com/office/officeart/2005/8/layout/vList2"/>
    <dgm:cxn modelId="{3E012F8C-FF14-4632-94D5-6221865E6860}" type="presParOf" srcId="{6450B48D-00DB-48FE-AD27-A4687BB390B3}" destId="{6A942681-5F4F-45B4-90C3-924DF0A28D77}" srcOrd="4" destOrd="0" presId="urn:microsoft.com/office/officeart/2005/8/layout/vList2"/>
    <dgm:cxn modelId="{37D5D5FD-C302-46C0-9196-28A7E6B8E009}" type="presParOf" srcId="{6450B48D-00DB-48FE-AD27-A4687BB390B3}" destId="{E1C25ED7-DFB6-4D89-B9F5-003B9337D26A}" srcOrd="5" destOrd="0" presId="urn:microsoft.com/office/officeart/2005/8/layout/vList2"/>
    <dgm:cxn modelId="{825A0224-4AA9-40FE-94D6-D8C1640DC6EE}" type="presParOf" srcId="{6450B48D-00DB-48FE-AD27-A4687BB390B3}" destId="{120A5FD4-7EC4-4618-A382-543F9088D433}" srcOrd="6" destOrd="0" presId="urn:microsoft.com/office/officeart/2005/8/layout/vList2"/>
    <dgm:cxn modelId="{3F3680C1-37D4-44B9-AC55-5188A7F6FD1F}" type="presParOf" srcId="{6450B48D-00DB-48FE-AD27-A4687BB390B3}" destId="{D11792EC-C36D-4CAC-905E-A545B8FD564A}" srcOrd="7" destOrd="0" presId="urn:microsoft.com/office/officeart/2005/8/layout/vList2"/>
    <dgm:cxn modelId="{CA8DBBC0-AD78-4BF9-B365-4469991AD26B}" type="presParOf" srcId="{6450B48D-00DB-48FE-AD27-A4687BB390B3}" destId="{4F9C3DAB-303B-4217-BFD6-B315A9E657E3}" srcOrd="8" destOrd="0" presId="urn:microsoft.com/office/officeart/2005/8/layout/vList2"/>
    <dgm:cxn modelId="{86B16059-2A6F-42E8-82F8-90E4D46C5389}" type="presParOf" srcId="{6450B48D-00DB-48FE-AD27-A4687BB390B3}" destId="{8C33FC49-31F0-4522-A823-A7511B997A32}" srcOrd="9" destOrd="0" presId="urn:microsoft.com/office/officeart/2005/8/layout/vList2"/>
    <dgm:cxn modelId="{1E06CC1A-9DDF-4CA8-A94C-CAAAC94F6EAB}" type="presParOf" srcId="{6450B48D-00DB-48FE-AD27-A4687BB390B3}" destId="{26E2107E-ED81-49DD-A0BF-634204A28D6B}" srcOrd="10" destOrd="0" presId="urn:microsoft.com/office/officeart/2005/8/layout/vList2"/>
    <dgm:cxn modelId="{B12177CE-1EAD-46F6-A5F7-6BDDE87867D7}" type="presParOf" srcId="{6450B48D-00DB-48FE-AD27-A4687BB390B3}" destId="{D394A1C4-1236-4314-91EF-C496CA3B9BCF}" srcOrd="11" destOrd="0" presId="urn:microsoft.com/office/officeart/2005/8/layout/vList2"/>
    <dgm:cxn modelId="{C534825D-2E10-42A9-B0ED-275959E5FBB4}" type="presParOf" srcId="{6450B48D-00DB-48FE-AD27-A4687BB390B3}" destId="{E811D84B-4522-4B70-838A-9EE00E575CA6}"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5A4C5F-484E-42AA-B3E4-EC663951E69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F4F5D50F-DFB4-4443-A6F8-6C562A23E484}">
      <dgm:prSet/>
      <dgm:spPr/>
      <dgm:t>
        <a:bodyPr/>
        <a:lstStyle/>
        <a:p>
          <a:pPr rtl="0"/>
          <a:r>
            <a:rPr lang="es-ES" dirty="0" smtClean="0"/>
            <a:t>Auditoría Informática</a:t>
          </a:r>
          <a:endParaRPr lang="en-US" dirty="0"/>
        </a:p>
      </dgm:t>
    </dgm:pt>
    <dgm:pt modelId="{FA72DD0D-82D6-4192-BF2D-8F9E0A1F9DFB}" type="parTrans" cxnId="{6B5F8A6B-5E33-4DDB-A050-6C771831675B}">
      <dgm:prSet/>
      <dgm:spPr/>
      <dgm:t>
        <a:bodyPr/>
        <a:lstStyle/>
        <a:p>
          <a:endParaRPr lang="en-US"/>
        </a:p>
      </dgm:t>
    </dgm:pt>
    <dgm:pt modelId="{52F3F084-2D15-4023-9453-2D6A3CE58F86}" type="sibTrans" cxnId="{6B5F8A6B-5E33-4DDB-A050-6C771831675B}">
      <dgm:prSet/>
      <dgm:spPr/>
      <dgm:t>
        <a:bodyPr/>
        <a:lstStyle/>
        <a:p>
          <a:endParaRPr lang="en-US"/>
        </a:p>
      </dgm:t>
    </dgm:pt>
    <dgm:pt modelId="{40BFB313-1F74-4C62-9F84-F2CDA2987EC3}">
      <dgm:prSet/>
      <dgm:spPr/>
      <dgm:t>
        <a:bodyPr/>
        <a:lstStyle/>
        <a:p>
          <a:pPr rtl="0"/>
          <a:r>
            <a:rPr lang="es-ES" dirty="0" smtClean="0"/>
            <a:t>Auditoría con la Computadora</a:t>
          </a:r>
          <a:endParaRPr lang="en-US" dirty="0"/>
        </a:p>
      </dgm:t>
    </dgm:pt>
    <dgm:pt modelId="{9C51E1FB-8292-4D9E-8250-EBB6FE751144}" type="parTrans" cxnId="{E7AC4F44-6515-483D-9900-7D112BD55806}">
      <dgm:prSet/>
      <dgm:spPr/>
      <dgm:t>
        <a:bodyPr/>
        <a:lstStyle/>
        <a:p>
          <a:endParaRPr lang="en-US"/>
        </a:p>
      </dgm:t>
    </dgm:pt>
    <dgm:pt modelId="{CA4DAD64-E93E-4EC2-9CEF-F410B7B97F80}" type="sibTrans" cxnId="{E7AC4F44-6515-483D-9900-7D112BD55806}">
      <dgm:prSet/>
      <dgm:spPr/>
      <dgm:t>
        <a:bodyPr/>
        <a:lstStyle/>
        <a:p>
          <a:endParaRPr lang="en-US"/>
        </a:p>
      </dgm:t>
    </dgm:pt>
    <dgm:pt modelId="{0ADC7681-D1D2-4C28-87DD-071AB00DE72C}">
      <dgm:prSet/>
      <dgm:spPr/>
      <dgm:t>
        <a:bodyPr/>
        <a:lstStyle/>
        <a:p>
          <a:pPr rtl="0"/>
          <a:r>
            <a:rPr lang="es-ES" dirty="0" smtClean="0"/>
            <a:t>Auditoría sin la Computadora</a:t>
          </a:r>
          <a:endParaRPr lang="en-US" dirty="0"/>
        </a:p>
      </dgm:t>
    </dgm:pt>
    <dgm:pt modelId="{ED6066EB-6146-48C9-B16D-02CB878DB9C9}" type="parTrans" cxnId="{6F133B34-4D13-4641-B2B0-856FA6C537B4}">
      <dgm:prSet/>
      <dgm:spPr/>
      <dgm:t>
        <a:bodyPr/>
        <a:lstStyle/>
        <a:p>
          <a:endParaRPr lang="en-US"/>
        </a:p>
      </dgm:t>
    </dgm:pt>
    <dgm:pt modelId="{60EA1F3F-EE09-4FF9-8094-5A5F0CB4BBBD}" type="sibTrans" cxnId="{6F133B34-4D13-4641-B2B0-856FA6C537B4}">
      <dgm:prSet/>
      <dgm:spPr/>
      <dgm:t>
        <a:bodyPr/>
        <a:lstStyle/>
        <a:p>
          <a:endParaRPr lang="en-US"/>
        </a:p>
      </dgm:t>
    </dgm:pt>
    <dgm:pt modelId="{C9732110-B5D4-4373-AEFF-F559B87834EE}">
      <dgm:prSet/>
      <dgm:spPr/>
      <dgm:t>
        <a:bodyPr/>
        <a:lstStyle/>
        <a:p>
          <a:pPr rtl="0"/>
          <a:r>
            <a:rPr lang="es-ES" dirty="0" smtClean="0"/>
            <a:t>Auditoría a la Gestión Informática</a:t>
          </a:r>
          <a:endParaRPr lang="en-US" dirty="0"/>
        </a:p>
      </dgm:t>
    </dgm:pt>
    <dgm:pt modelId="{E202A407-F3AF-4292-A72E-893C047437CC}" type="parTrans" cxnId="{50C1CDD7-C386-4A1F-B0FC-9E459E630A97}">
      <dgm:prSet/>
      <dgm:spPr/>
      <dgm:t>
        <a:bodyPr/>
        <a:lstStyle/>
        <a:p>
          <a:endParaRPr lang="en-US"/>
        </a:p>
      </dgm:t>
    </dgm:pt>
    <dgm:pt modelId="{B940B55B-3EE3-4B5D-B629-656965C8A5D1}" type="sibTrans" cxnId="{50C1CDD7-C386-4A1F-B0FC-9E459E630A97}">
      <dgm:prSet/>
      <dgm:spPr/>
      <dgm:t>
        <a:bodyPr/>
        <a:lstStyle/>
        <a:p>
          <a:endParaRPr lang="en-US"/>
        </a:p>
      </dgm:t>
    </dgm:pt>
    <dgm:pt modelId="{91382EEA-EB36-48C1-AF3C-1531E6A6A836}">
      <dgm:prSet/>
      <dgm:spPr/>
      <dgm:t>
        <a:bodyPr/>
        <a:lstStyle/>
        <a:p>
          <a:pPr rtl="0"/>
          <a:r>
            <a:rPr lang="es-ES" dirty="0" smtClean="0"/>
            <a:t>Auditoría alrededor de la computadora</a:t>
          </a:r>
          <a:endParaRPr lang="en-US" dirty="0"/>
        </a:p>
      </dgm:t>
    </dgm:pt>
    <dgm:pt modelId="{8FEBAA9D-B969-4A03-B426-B2E199F12CEF}" type="parTrans" cxnId="{434827A6-2012-482E-89FC-A06878530A35}">
      <dgm:prSet/>
      <dgm:spPr/>
      <dgm:t>
        <a:bodyPr/>
        <a:lstStyle/>
        <a:p>
          <a:endParaRPr lang="en-US"/>
        </a:p>
      </dgm:t>
    </dgm:pt>
    <dgm:pt modelId="{3046D093-0832-4B70-ADBC-7782451858A4}" type="sibTrans" cxnId="{434827A6-2012-482E-89FC-A06878530A35}">
      <dgm:prSet/>
      <dgm:spPr/>
      <dgm:t>
        <a:bodyPr/>
        <a:lstStyle/>
        <a:p>
          <a:endParaRPr lang="en-US"/>
        </a:p>
      </dgm:t>
    </dgm:pt>
    <dgm:pt modelId="{96313874-7642-49CE-9E0D-C2AE2BF29775}">
      <dgm:prSet/>
      <dgm:spPr/>
      <dgm:t>
        <a:bodyPr/>
        <a:lstStyle/>
        <a:p>
          <a:pPr rtl="0"/>
          <a:r>
            <a:rPr lang="es-ES" dirty="0" smtClean="0"/>
            <a:t>Auditoría en seguridad de sistemas</a:t>
          </a:r>
          <a:endParaRPr lang="en-US" dirty="0"/>
        </a:p>
      </dgm:t>
    </dgm:pt>
    <dgm:pt modelId="{846655CC-0B74-4AB9-B65C-679C2051A1C0}" type="parTrans" cxnId="{98680FC0-D12A-4CCA-8FAC-FC76A8F2E63A}">
      <dgm:prSet/>
      <dgm:spPr/>
      <dgm:t>
        <a:bodyPr/>
        <a:lstStyle/>
        <a:p>
          <a:endParaRPr lang="en-US"/>
        </a:p>
      </dgm:t>
    </dgm:pt>
    <dgm:pt modelId="{9499F9FD-2EF1-498A-8926-0DBFECFE68E4}" type="sibTrans" cxnId="{98680FC0-D12A-4CCA-8FAC-FC76A8F2E63A}">
      <dgm:prSet/>
      <dgm:spPr/>
      <dgm:t>
        <a:bodyPr/>
        <a:lstStyle/>
        <a:p>
          <a:endParaRPr lang="en-US"/>
        </a:p>
      </dgm:t>
    </dgm:pt>
    <dgm:pt modelId="{70E3528D-6FA2-42C1-B5E3-3F4415B52B32}">
      <dgm:prSet/>
      <dgm:spPr/>
      <dgm:t>
        <a:bodyPr/>
        <a:lstStyle/>
        <a:p>
          <a:pPr rtl="0"/>
          <a:r>
            <a:rPr lang="es-ES" dirty="0" smtClean="0"/>
            <a:t>Auditoría a sistemas de redes</a:t>
          </a:r>
          <a:endParaRPr lang="es-ES" dirty="0"/>
        </a:p>
      </dgm:t>
    </dgm:pt>
    <dgm:pt modelId="{ED168E69-43F7-4822-8504-16D84197CE29}" type="parTrans" cxnId="{4653A125-3EA9-4F8A-8C06-7551D0659AC3}">
      <dgm:prSet/>
      <dgm:spPr/>
      <dgm:t>
        <a:bodyPr/>
        <a:lstStyle/>
        <a:p>
          <a:endParaRPr lang="en-US"/>
        </a:p>
      </dgm:t>
    </dgm:pt>
    <dgm:pt modelId="{50BD9992-BE67-4FD9-B317-EBE795F45785}" type="sibTrans" cxnId="{4653A125-3EA9-4F8A-8C06-7551D0659AC3}">
      <dgm:prSet/>
      <dgm:spPr/>
      <dgm:t>
        <a:bodyPr/>
        <a:lstStyle/>
        <a:p>
          <a:endParaRPr lang="en-US"/>
        </a:p>
      </dgm:t>
    </dgm:pt>
    <dgm:pt modelId="{18FAB1CC-5E7E-4BAF-BAB8-A09E5952ECF2}" type="pres">
      <dgm:prSet presAssocID="{035A4C5F-484E-42AA-B3E4-EC663951E692}" presName="Name0" presStyleCnt="0">
        <dgm:presLayoutVars>
          <dgm:dir/>
          <dgm:animLvl val="lvl"/>
          <dgm:resizeHandles val="exact"/>
        </dgm:presLayoutVars>
      </dgm:prSet>
      <dgm:spPr/>
    </dgm:pt>
    <dgm:pt modelId="{EFF09A48-FB41-4901-B900-EC2FC1610A67}" type="pres">
      <dgm:prSet presAssocID="{F4F5D50F-DFB4-4443-A6F8-6C562A23E484}" presName="linNode" presStyleCnt="0"/>
      <dgm:spPr/>
    </dgm:pt>
    <dgm:pt modelId="{8A9280AE-3E0A-49B0-B98E-E4EE950158A8}" type="pres">
      <dgm:prSet presAssocID="{F4F5D50F-DFB4-4443-A6F8-6C562A23E484}" presName="parentText" presStyleLbl="node1" presStyleIdx="0" presStyleCnt="7">
        <dgm:presLayoutVars>
          <dgm:chMax val="1"/>
          <dgm:bulletEnabled val="1"/>
        </dgm:presLayoutVars>
      </dgm:prSet>
      <dgm:spPr/>
    </dgm:pt>
    <dgm:pt modelId="{A0AECA89-F324-47E7-B807-12EF804BFCE3}" type="pres">
      <dgm:prSet presAssocID="{52F3F084-2D15-4023-9453-2D6A3CE58F86}" presName="sp" presStyleCnt="0"/>
      <dgm:spPr/>
    </dgm:pt>
    <dgm:pt modelId="{5EF95CB1-1A55-4687-9B19-29D7E5E78BFB}" type="pres">
      <dgm:prSet presAssocID="{40BFB313-1F74-4C62-9F84-F2CDA2987EC3}" presName="linNode" presStyleCnt="0"/>
      <dgm:spPr/>
    </dgm:pt>
    <dgm:pt modelId="{ECD3999A-6239-48C7-A656-F4E2FDA6220C}" type="pres">
      <dgm:prSet presAssocID="{40BFB313-1F74-4C62-9F84-F2CDA2987EC3}" presName="parentText" presStyleLbl="node1" presStyleIdx="1" presStyleCnt="7">
        <dgm:presLayoutVars>
          <dgm:chMax val="1"/>
          <dgm:bulletEnabled val="1"/>
        </dgm:presLayoutVars>
      </dgm:prSet>
      <dgm:spPr/>
    </dgm:pt>
    <dgm:pt modelId="{F9CEA29A-C4E3-4AB5-AE6C-6368BD891935}" type="pres">
      <dgm:prSet presAssocID="{CA4DAD64-E93E-4EC2-9CEF-F410B7B97F80}" presName="sp" presStyleCnt="0"/>
      <dgm:spPr/>
    </dgm:pt>
    <dgm:pt modelId="{9D4C5ECE-DE02-4550-87DD-FFAF6C008E5B}" type="pres">
      <dgm:prSet presAssocID="{0ADC7681-D1D2-4C28-87DD-071AB00DE72C}" presName="linNode" presStyleCnt="0"/>
      <dgm:spPr/>
    </dgm:pt>
    <dgm:pt modelId="{5D9E9FF5-6D90-42E6-8F8C-2A3087FE4564}" type="pres">
      <dgm:prSet presAssocID="{0ADC7681-D1D2-4C28-87DD-071AB00DE72C}" presName="parentText" presStyleLbl="node1" presStyleIdx="2" presStyleCnt="7">
        <dgm:presLayoutVars>
          <dgm:chMax val="1"/>
          <dgm:bulletEnabled val="1"/>
        </dgm:presLayoutVars>
      </dgm:prSet>
      <dgm:spPr/>
    </dgm:pt>
    <dgm:pt modelId="{90D6D1A3-10F3-49AA-ADA4-244FA9380D32}" type="pres">
      <dgm:prSet presAssocID="{60EA1F3F-EE09-4FF9-8094-5A5F0CB4BBBD}" presName="sp" presStyleCnt="0"/>
      <dgm:spPr/>
    </dgm:pt>
    <dgm:pt modelId="{6FDE0F97-A52B-44BE-ACEE-1DD089C6C9E8}" type="pres">
      <dgm:prSet presAssocID="{C9732110-B5D4-4373-AEFF-F559B87834EE}" presName="linNode" presStyleCnt="0"/>
      <dgm:spPr/>
    </dgm:pt>
    <dgm:pt modelId="{A310F276-EE99-4F4C-BD52-419872178FB1}" type="pres">
      <dgm:prSet presAssocID="{C9732110-B5D4-4373-AEFF-F559B87834EE}" presName="parentText" presStyleLbl="node1" presStyleIdx="3" presStyleCnt="7">
        <dgm:presLayoutVars>
          <dgm:chMax val="1"/>
          <dgm:bulletEnabled val="1"/>
        </dgm:presLayoutVars>
      </dgm:prSet>
      <dgm:spPr/>
    </dgm:pt>
    <dgm:pt modelId="{308FF9B5-0398-428B-A04D-F4707BA135EF}" type="pres">
      <dgm:prSet presAssocID="{B940B55B-3EE3-4B5D-B629-656965C8A5D1}" presName="sp" presStyleCnt="0"/>
      <dgm:spPr/>
    </dgm:pt>
    <dgm:pt modelId="{BBD1C200-7513-4784-8C60-574E4679272B}" type="pres">
      <dgm:prSet presAssocID="{91382EEA-EB36-48C1-AF3C-1531E6A6A836}" presName="linNode" presStyleCnt="0"/>
      <dgm:spPr/>
    </dgm:pt>
    <dgm:pt modelId="{E2C74E2A-E532-4C35-841B-DFF1EA08F6AD}" type="pres">
      <dgm:prSet presAssocID="{91382EEA-EB36-48C1-AF3C-1531E6A6A836}" presName="parentText" presStyleLbl="node1" presStyleIdx="4" presStyleCnt="7">
        <dgm:presLayoutVars>
          <dgm:chMax val="1"/>
          <dgm:bulletEnabled val="1"/>
        </dgm:presLayoutVars>
      </dgm:prSet>
      <dgm:spPr/>
    </dgm:pt>
    <dgm:pt modelId="{C8F82D20-A944-4621-940E-2C210FF4CE09}" type="pres">
      <dgm:prSet presAssocID="{3046D093-0832-4B70-ADBC-7782451858A4}" presName="sp" presStyleCnt="0"/>
      <dgm:spPr/>
    </dgm:pt>
    <dgm:pt modelId="{3EB16685-9625-47FF-BA3A-0044A138ECBB}" type="pres">
      <dgm:prSet presAssocID="{96313874-7642-49CE-9E0D-C2AE2BF29775}" presName="linNode" presStyleCnt="0"/>
      <dgm:spPr/>
    </dgm:pt>
    <dgm:pt modelId="{2BE6F655-6CC1-47F5-A4AD-6C0C3024AA61}" type="pres">
      <dgm:prSet presAssocID="{96313874-7642-49CE-9E0D-C2AE2BF29775}" presName="parentText" presStyleLbl="node1" presStyleIdx="5" presStyleCnt="7">
        <dgm:presLayoutVars>
          <dgm:chMax val="1"/>
          <dgm:bulletEnabled val="1"/>
        </dgm:presLayoutVars>
      </dgm:prSet>
      <dgm:spPr/>
    </dgm:pt>
    <dgm:pt modelId="{965407BC-FA90-431E-991D-C42E9AD2AD94}" type="pres">
      <dgm:prSet presAssocID="{9499F9FD-2EF1-498A-8926-0DBFECFE68E4}" presName="sp" presStyleCnt="0"/>
      <dgm:spPr/>
    </dgm:pt>
    <dgm:pt modelId="{F46C93FC-4728-4B04-BF94-7607931373DB}" type="pres">
      <dgm:prSet presAssocID="{70E3528D-6FA2-42C1-B5E3-3F4415B52B32}" presName="linNode" presStyleCnt="0"/>
      <dgm:spPr/>
    </dgm:pt>
    <dgm:pt modelId="{43CC5C64-8B1C-4D42-B9F1-CAB523649EF6}" type="pres">
      <dgm:prSet presAssocID="{70E3528D-6FA2-42C1-B5E3-3F4415B52B32}" presName="parentText" presStyleLbl="node1" presStyleIdx="6" presStyleCnt="7">
        <dgm:presLayoutVars>
          <dgm:chMax val="1"/>
          <dgm:bulletEnabled val="1"/>
        </dgm:presLayoutVars>
      </dgm:prSet>
      <dgm:spPr/>
    </dgm:pt>
  </dgm:ptLst>
  <dgm:cxnLst>
    <dgm:cxn modelId="{50C1CDD7-C386-4A1F-B0FC-9E459E630A97}" srcId="{035A4C5F-484E-42AA-B3E4-EC663951E692}" destId="{C9732110-B5D4-4373-AEFF-F559B87834EE}" srcOrd="3" destOrd="0" parTransId="{E202A407-F3AF-4292-A72E-893C047437CC}" sibTransId="{B940B55B-3EE3-4B5D-B629-656965C8A5D1}"/>
    <dgm:cxn modelId="{434827A6-2012-482E-89FC-A06878530A35}" srcId="{035A4C5F-484E-42AA-B3E4-EC663951E692}" destId="{91382EEA-EB36-48C1-AF3C-1531E6A6A836}" srcOrd="4" destOrd="0" parTransId="{8FEBAA9D-B969-4A03-B426-B2E199F12CEF}" sibTransId="{3046D093-0832-4B70-ADBC-7782451858A4}"/>
    <dgm:cxn modelId="{6F133B34-4D13-4641-B2B0-856FA6C537B4}" srcId="{035A4C5F-484E-42AA-B3E4-EC663951E692}" destId="{0ADC7681-D1D2-4C28-87DD-071AB00DE72C}" srcOrd="2" destOrd="0" parTransId="{ED6066EB-6146-48C9-B16D-02CB878DB9C9}" sibTransId="{60EA1F3F-EE09-4FF9-8094-5A5F0CB4BBBD}"/>
    <dgm:cxn modelId="{98680FC0-D12A-4CCA-8FAC-FC76A8F2E63A}" srcId="{035A4C5F-484E-42AA-B3E4-EC663951E692}" destId="{96313874-7642-49CE-9E0D-C2AE2BF29775}" srcOrd="5" destOrd="0" parTransId="{846655CC-0B74-4AB9-B65C-679C2051A1C0}" sibTransId="{9499F9FD-2EF1-498A-8926-0DBFECFE68E4}"/>
    <dgm:cxn modelId="{71A46AE0-484E-4683-B9BC-0B7CC9D82481}" type="presOf" srcId="{40BFB313-1F74-4C62-9F84-F2CDA2987EC3}" destId="{ECD3999A-6239-48C7-A656-F4E2FDA6220C}" srcOrd="0" destOrd="0" presId="urn:microsoft.com/office/officeart/2005/8/layout/vList5"/>
    <dgm:cxn modelId="{904BB7EF-A00D-4F42-A96C-06D50CAFDB33}" type="presOf" srcId="{70E3528D-6FA2-42C1-B5E3-3F4415B52B32}" destId="{43CC5C64-8B1C-4D42-B9F1-CAB523649EF6}" srcOrd="0" destOrd="0" presId="urn:microsoft.com/office/officeart/2005/8/layout/vList5"/>
    <dgm:cxn modelId="{E7AC4F44-6515-483D-9900-7D112BD55806}" srcId="{035A4C5F-484E-42AA-B3E4-EC663951E692}" destId="{40BFB313-1F74-4C62-9F84-F2CDA2987EC3}" srcOrd="1" destOrd="0" parTransId="{9C51E1FB-8292-4D9E-8250-EBB6FE751144}" sibTransId="{CA4DAD64-E93E-4EC2-9CEF-F410B7B97F80}"/>
    <dgm:cxn modelId="{E89081DE-D6FB-44BA-A238-172BB4EB5624}" type="presOf" srcId="{0ADC7681-D1D2-4C28-87DD-071AB00DE72C}" destId="{5D9E9FF5-6D90-42E6-8F8C-2A3087FE4564}" srcOrd="0" destOrd="0" presId="urn:microsoft.com/office/officeart/2005/8/layout/vList5"/>
    <dgm:cxn modelId="{5BF0E697-F472-4B51-9D85-E16ABB291094}" type="presOf" srcId="{91382EEA-EB36-48C1-AF3C-1531E6A6A836}" destId="{E2C74E2A-E532-4C35-841B-DFF1EA08F6AD}" srcOrd="0" destOrd="0" presId="urn:microsoft.com/office/officeart/2005/8/layout/vList5"/>
    <dgm:cxn modelId="{3B7D399F-9455-4D47-8AEA-06644DF7718E}" type="presOf" srcId="{035A4C5F-484E-42AA-B3E4-EC663951E692}" destId="{18FAB1CC-5E7E-4BAF-BAB8-A09E5952ECF2}" srcOrd="0" destOrd="0" presId="urn:microsoft.com/office/officeart/2005/8/layout/vList5"/>
    <dgm:cxn modelId="{F3A5E8F1-30E7-4B39-9398-56FF50C18EE9}" type="presOf" srcId="{96313874-7642-49CE-9E0D-C2AE2BF29775}" destId="{2BE6F655-6CC1-47F5-A4AD-6C0C3024AA61}" srcOrd="0" destOrd="0" presId="urn:microsoft.com/office/officeart/2005/8/layout/vList5"/>
    <dgm:cxn modelId="{6B5F8A6B-5E33-4DDB-A050-6C771831675B}" srcId="{035A4C5F-484E-42AA-B3E4-EC663951E692}" destId="{F4F5D50F-DFB4-4443-A6F8-6C562A23E484}" srcOrd="0" destOrd="0" parTransId="{FA72DD0D-82D6-4192-BF2D-8F9E0A1F9DFB}" sibTransId="{52F3F084-2D15-4023-9453-2D6A3CE58F86}"/>
    <dgm:cxn modelId="{1C374218-2B7E-4973-B8B8-6AD189304DEF}" type="presOf" srcId="{F4F5D50F-DFB4-4443-A6F8-6C562A23E484}" destId="{8A9280AE-3E0A-49B0-B98E-E4EE950158A8}" srcOrd="0" destOrd="0" presId="urn:microsoft.com/office/officeart/2005/8/layout/vList5"/>
    <dgm:cxn modelId="{4653A125-3EA9-4F8A-8C06-7551D0659AC3}" srcId="{035A4C5F-484E-42AA-B3E4-EC663951E692}" destId="{70E3528D-6FA2-42C1-B5E3-3F4415B52B32}" srcOrd="6" destOrd="0" parTransId="{ED168E69-43F7-4822-8504-16D84197CE29}" sibTransId="{50BD9992-BE67-4FD9-B317-EBE795F45785}"/>
    <dgm:cxn modelId="{4B75B225-EA82-4854-BB87-C667AA751039}" type="presOf" srcId="{C9732110-B5D4-4373-AEFF-F559B87834EE}" destId="{A310F276-EE99-4F4C-BD52-419872178FB1}" srcOrd="0" destOrd="0" presId="urn:microsoft.com/office/officeart/2005/8/layout/vList5"/>
    <dgm:cxn modelId="{54EBE505-F672-4F1D-B46D-F1538D75D6D5}" type="presParOf" srcId="{18FAB1CC-5E7E-4BAF-BAB8-A09E5952ECF2}" destId="{EFF09A48-FB41-4901-B900-EC2FC1610A67}" srcOrd="0" destOrd="0" presId="urn:microsoft.com/office/officeart/2005/8/layout/vList5"/>
    <dgm:cxn modelId="{E5B6D900-38B3-42F6-89C6-766E190EE0D7}" type="presParOf" srcId="{EFF09A48-FB41-4901-B900-EC2FC1610A67}" destId="{8A9280AE-3E0A-49B0-B98E-E4EE950158A8}" srcOrd="0" destOrd="0" presId="urn:microsoft.com/office/officeart/2005/8/layout/vList5"/>
    <dgm:cxn modelId="{5C49366B-BB60-4A61-BC50-28B18633AE5D}" type="presParOf" srcId="{18FAB1CC-5E7E-4BAF-BAB8-A09E5952ECF2}" destId="{A0AECA89-F324-47E7-B807-12EF804BFCE3}" srcOrd="1" destOrd="0" presId="urn:microsoft.com/office/officeart/2005/8/layout/vList5"/>
    <dgm:cxn modelId="{BA3DF49A-99AB-4EA0-8AD0-D332B0E5440C}" type="presParOf" srcId="{18FAB1CC-5E7E-4BAF-BAB8-A09E5952ECF2}" destId="{5EF95CB1-1A55-4687-9B19-29D7E5E78BFB}" srcOrd="2" destOrd="0" presId="urn:microsoft.com/office/officeart/2005/8/layout/vList5"/>
    <dgm:cxn modelId="{D03A3CB1-02E2-4840-B97E-D65585980D65}" type="presParOf" srcId="{5EF95CB1-1A55-4687-9B19-29D7E5E78BFB}" destId="{ECD3999A-6239-48C7-A656-F4E2FDA6220C}" srcOrd="0" destOrd="0" presId="urn:microsoft.com/office/officeart/2005/8/layout/vList5"/>
    <dgm:cxn modelId="{7B5BF005-E759-4CB9-B179-69BBFF4262FD}" type="presParOf" srcId="{18FAB1CC-5E7E-4BAF-BAB8-A09E5952ECF2}" destId="{F9CEA29A-C4E3-4AB5-AE6C-6368BD891935}" srcOrd="3" destOrd="0" presId="urn:microsoft.com/office/officeart/2005/8/layout/vList5"/>
    <dgm:cxn modelId="{F0D3A214-51BA-4805-AD99-F0D9221F49AD}" type="presParOf" srcId="{18FAB1CC-5E7E-4BAF-BAB8-A09E5952ECF2}" destId="{9D4C5ECE-DE02-4550-87DD-FFAF6C008E5B}" srcOrd="4" destOrd="0" presId="urn:microsoft.com/office/officeart/2005/8/layout/vList5"/>
    <dgm:cxn modelId="{EEA0D6BB-6645-4D23-B78F-0C39E82FB2BF}" type="presParOf" srcId="{9D4C5ECE-DE02-4550-87DD-FFAF6C008E5B}" destId="{5D9E9FF5-6D90-42E6-8F8C-2A3087FE4564}" srcOrd="0" destOrd="0" presId="urn:microsoft.com/office/officeart/2005/8/layout/vList5"/>
    <dgm:cxn modelId="{46D17D84-DAF3-414A-866D-59C9E9BBC465}" type="presParOf" srcId="{18FAB1CC-5E7E-4BAF-BAB8-A09E5952ECF2}" destId="{90D6D1A3-10F3-49AA-ADA4-244FA9380D32}" srcOrd="5" destOrd="0" presId="urn:microsoft.com/office/officeart/2005/8/layout/vList5"/>
    <dgm:cxn modelId="{F24B0831-7A5D-4B82-85A5-B80D444D279F}" type="presParOf" srcId="{18FAB1CC-5E7E-4BAF-BAB8-A09E5952ECF2}" destId="{6FDE0F97-A52B-44BE-ACEE-1DD089C6C9E8}" srcOrd="6" destOrd="0" presId="urn:microsoft.com/office/officeart/2005/8/layout/vList5"/>
    <dgm:cxn modelId="{9DCDB4BA-8C29-4AE4-8070-2758D26D4923}" type="presParOf" srcId="{6FDE0F97-A52B-44BE-ACEE-1DD089C6C9E8}" destId="{A310F276-EE99-4F4C-BD52-419872178FB1}" srcOrd="0" destOrd="0" presId="urn:microsoft.com/office/officeart/2005/8/layout/vList5"/>
    <dgm:cxn modelId="{4D579A43-6526-4F2B-9683-8216C17767CA}" type="presParOf" srcId="{18FAB1CC-5E7E-4BAF-BAB8-A09E5952ECF2}" destId="{308FF9B5-0398-428B-A04D-F4707BA135EF}" srcOrd="7" destOrd="0" presId="urn:microsoft.com/office/officeart/2005/8/layout/vList5"/>
    <dgm:cxn modelId="{FC810949-92F8-4E2A-8ECE-6CF99D0E5587}" type="presParOf" srcId="{18FAB1CC-5E7E-4BAF-BAB8-A09E5952ECF2}" destId="{BBD1C200-7513-4784-8C60-574E4679272B}" srcOrd="8" destOrd="0" presId="urn:microsoft.com/office/officeart/2005/8/layout/vList5"/>
    <dgm:cxn modelId="{1E7E8336-10E9-45B1-B69A-2DE3098535A2}" type="presParOf" srcId="{BBD1C200-7513-4784-8C60-574E4679272B}" destId="{E2C74E2A-E532-4C35-841B-DFF1EA08F6AD}" srcOrd="0" destOrd="0" presId="urn:microsoft.com/office/officeart/2005/8/layout/vList5"/>
    <dgm:cxn modelId="{B825A927-C52B-4CC1-BDC1-CDA666916E1E}" type="presParOf" srcId="{18FAB1CC-5E7E-4BAF-BAB8-A09E5952ECF2}" destId="{C8F82D20-A944-4621-940E-2C210FF4CE09}" srcOrd="9" destOrd="0" presId="urn:microsoft.com/office/officeart/2005/8/layout/vList5"/>
    <dgm:cxn modelId="{C8821A28-BDD6-4D65-96A3-E269E7E6DF61}" type="presParOf" srcId="{18FAB1CC-5E7E-4BAF-BAB8-A09E5952ECF2}" destId="{3EB16685-9625-47FF-BA3A-0044A138ECBB}" srcOrd="10" destOrd="0" presId="urn:microsoft.com/office/officeart/2005/8/layout/vList5"/>
    <dgm:cxn modelId="{4466404E-AADB-4839-82BC-09B3AACFF694}" type="presParOf" srcId="{3EB16685-9625-47FF-BA3A-0044A138ECBB}" destId="{2BE6F655-6CC1-47F5-A4AD-6C0C3024AA61}" srcOrd="0" destOrd="0" presId="urn:microsoft.com/office/officeart/2005/8/layout/vList5"/>
    <dgm:cxn modelId="{E4F377C3-CD75-43B9-8953-6A7330C656E3}" type="presParOf" srcId="{18FAB1CC-5E7E-4BAF-BAB8-A09E5952ECF2}" destId="{965407BC-FA90-431E-991D-C42E9AD2AD94}" srcOrd="11" destOrd="0" presId="urn:microsoft.com/office/officeart/2005/8/layout/vList5"/>
    <dgm:cxn modelId="{731E0B26-F976-4147-83BA-4FB4F288CCEF}" type="presParOf" srcId="{18FAB1CC-5E7E-4BAF-BAB8-A09E5952ECF2}" destId="{F46C93FC-4728-4B04-BF94-7607931373DB}" srcOrd="12" destOrd="0" presId="urn:microsoft.com/office/officeart/2005/8/layout/vList5"/>
    <dgm:cxn modelId="{ABEECE12-240C-41BC-A6BA-240E4521BBAF}" type="presParOf" srcId="{F46C93FC-4728-4B04-BF94-7607931373DB}" destId="{43CC5C64-8B1C-4D42-B9F1-CAB523649EF6}"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090F3C-5A58-41E7-9D3C-845E37EF8DAC}">
      <dsp:nvSpPr>
        <dsp:cNvPr id="0" name=""/>
        <dsp:cNvSpPr/>
      </dsp:nvSpPr>
      <dsp:spPr>
        <a:xfrm>
          <a:off x="0" y="494756"/>
          <a:ext cx="10820400"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793108-26AD-408F-88BB-096895B7D366}">
      <dsp:nvSpPr>
        <dsp:cNvPr id="0" name=""/>
        <dsp:cNvSpPr/>
      </dsp:nvSpPr>
      <dsp:spPr>
        <a:xfrm>
          <a:off x="541020" y="51956"/>
          <a:ext cx="7574280"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lvl="0" algn="l" defTabSz="1333500">
            <a:lnSpc>
              <a:spcPct val="90000"/>
            </a:lnSpc>
            <a:spcBef>
              <a:spcPct val="0"/>
            </a:spcBef>
            <a:spcAft>
              <a:spcPct val="35000"/>
            </a:spcAft>
          </a:pPr>
          <a:r>
            <a:rPr lang="en-US" sz="3000" kern="1200" dirty="0" err="1" smtClean="0"/>
            <a:t>Definición</a:t>
          </a:r>
          <a:endParaRPr lang="en-US" sz="3000" kern="1200" dirty="0"/>
        </a:p>
      </dsp:txBody>
      <dsp:txXfrm>
        <a:off x="541020" y="51956"/>
        <a:ext cx="7574280" cy="885600"/>
      </dsp:txXfrm>
    </dsp:sp>
    <dsp:sp modelId="{5BA6DA9F-5DB5-45AC-BBDD-FE6BCFFEE11B}">
      <dsp:nvSpPr>
        <dsp:cNvPr id="0" name=""/>
        <dsp:cNvSpPr/>
      </dsp:nvSpPr>
      <dsp:spPr>
        <a:xfrm>
          <a:off x="0" y="1855556"/>
          <a:ext cx="10820400"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6093FB-F584-4BCE-960F-96F2A62F54BE}">
      <dsp:nvSpPr>
        <dsp:cNvPr id="0" name=""/>
        <dsp:cNvSpPr/>
      </dsp:nvSpPr>
      <dsp:spPr>
        <a:xfrm>
          <a:off x="541020" y="1412756"/>
          <a:ext cx="7574280"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lvl="0" algn="l" defTabSz="1333500">
            <a:lnSpc>
              <a:spcPct val="90000"/>
            </a:lnSpc>
            <a:spcBef>
              <a:spcPct val="0"/>
            </a:spcBef>
            <a:spcAft>
              <a:spcPct val="35000"/>
            </a:spcAft>
          </a:pPr>
          <a:r>
            <a:rPr lang="en-US" sz="3000" kern="1200" dirty="0" err="1" smtClean="0"/>
            <a:t>Histroria</a:t>
          </a:r>
          <a:endParaRPr lang="en-US" sz="3000" kern="1200" dirty="0"/>
        </a:p>
      </dsp:txBody>
      <dsp:txXfrm>
        <a:off x="541020" y="1412756"/>
        <a:ext cx="7574280" cy="885600"/>
      </dsp:txXfrm>
    </dsp:sp>
    <dsp:sp modelId="{AA3FD525-9825-4266-A247-A7135007F437}">
      <dsp:nvSpPr>
        <dsp:cNvPr id="0" name=""/>
        <dsp:cNvSpPr/>
      </dsp:nvSpPr>
      <dsp:spPr>
        <a:xfrm>
          <a:off x="0" y="3216356"/>
          <a:ext cx="10820400"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587284-C924-4055-BCF6-67BBC46C3969}">
      <dsp:nvSpPr>
        <dsp:cNvPr id="0" name=""/>
        <dsp:cNvSpPr/>
      </dsp:nvSpPr>
      <dsp:spPr>
        <a:xfrm>
          <a:off x="541020" y="2773556"/>
          <a:ext cx="7574280"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lvl="0" algn="l" defTabSz="1333500">
            <a:lnSpc>
              <a:spcPct val="90000"/>
            </a:lnSpc>
            <a:spcBef>
              <a:spcPct val="0"/>
            </a:spcBef>
            <a:spcAft>
              <a:spcPct val="35000"/>
            </a:spcAft>
          </a:pPr>
          <a:r>
            <a:rPr lang="en-US" sz="3000" kern="1200" dirty="0" err="1" smtClean="0"/>
            <a:t>Tipos</a:t>
          </a:r>
          <a:r>
            <a:rPr lang="en-US" sz="3000" kern="1200" dirty="0" smtClean="0"/>
            <a:t> de </a:t>
          </a:r>
          <a:r>
            <a:rPr lang="en-US" sz="3000" kern="1200" dirty="0" err="1" smtClean="0"/>
            <a:t>Auditoría</a:t>
          </a:r>
          <a:r>
            <a:rPr lang="en-US" sz="3000" kern="1200" dirty="0" smtClean="0"/>
            <a:t> </a:t>
          </a:r>
          <a:endParaRPr lang="en-US" sz="3000" kern="1200" dirty="0"/>
        </a:p>
      </dsp:txBody>
      <dsp:txXfrm>
        <a:off x="541020" y="2773556"/>
        <a:ext cx="7574280" cy="885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C15ADF-56BD-408D-A951-882A3EAB80D5}">
      <dsp:nvSpPr>
        <dsp:cNvPr id="0" name=""/>
        <dsp:cNvSpPr/>
      </dsp:nvSpPr>
      <dsp:spPr>
        <a:xfrm rot="10800000">
          <a:off x="2020384" y="2083"/>
          <a:ext cx="7195566" cy="831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832" tIns="76200" rIns="142240" bIns="76200" numCol="1" spcCol="1270" anchor="ctr" anchorCtr="0">
          <a:noAutofit/>
        </a:bodyPr>
        <a:lstStyle/>
        <a:p>
          <a:pPr lvl="0" algn="ctr" defTabSz="889000">
            <a:lnSpc>
              <a:spcPct val="90000"/>
            </a:lnSpc>
            <a:spcBef>
              <a:spcPct val="0"/>
            </a:spcBef>
            <a:spcAft>
              <a:spcPct val="35000"/>
            </a:spcAft>
          </a:pPr>
          <a:r>
            <a:rPr lang="es-ES" sz="2000" b="0" i="0" u="none" kern="1200" dirty="0" smtClean="0"/>
            <a:t>Por el origen de quien hace su aplicación</a:t>
          </a:r>
          <a:endParaRPr lang="en-US" sz="2000" kern="1200" dirty="0"/>
        </a:p>
      </dsp:txBody>
      <dsp:txXfrm rot="10800000">
        <a:off x="2020384" y="2083"/>
        <a:ext cx="7195566" cy="831871"/>
      </dsp:txXfrm>
    </dsp:sp>
    <dsp:sp modelId="{2ACBC7EA-A401-44B0-9E92-4FB11FC01B27}">
      <dsp:nvSpPr>
        <dsp:cNvPr id="0" name=""/>
        <dsp:cNvSpPr/>
      </dsp:nvSpPr>
      <dsp:spPr>
        <a:xfrm>
          <a:off x="1604449" y="2083"/>
          <a:ext cx="831871" cy="831871"/>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D08E3-0FC5-40D9-90EE-061B01DDB0CC}">
      <dsp:nvSpPr>
        <dsp:cNvPr id="0" name=""/>
        <dsp:cNvSpPr/>
      </dsp:nvSpPr>
      <dsp:spPr>
        <a:xfrm rot="10800000">
          <a:off x="2020384" y="1064841"/>
          <a:ext cx="7195566" cy="831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832" tIns="76200" rIns="142240" bIns="76200" numCol="1" spcCol="1270" anchor="ctr" anchorCtr="0">
          <a:noAutofit/>
        </a:bodyPr>
        <a:lstStyle/>
        <a:p>
          <a:pPr lvl="0" algn="ctr" defTabSz="889000">
            <a:lnSpc>
              <a:spcPct val="90000"/>
            </a:lnSpc>
            <a:spcBef>
              <a:spcPct val="0"/>
            </a:spcBef>
            <a:spcAft>
              <a:spcPct val="35000"/>
            </a:spcAft>
          </a:pPr>
          <a:r>
            <a:rPr lang="es-ES" sz="2000" b="0" i="0" u="none" kern="1200" dirty="0" smtClean="0"/>
            <a:t>Por el área en donde se hacen</a:t>
          </a:r>
          <a:endParaRPr lang="es-ES" sz="2000" b="0" kern="1200" dirty="0" smtClean="0"/>
        </a:p>
        <a:p>
          <a:pPr lvl="0" algn="ctr" defTabSz="889000" rtl="0">
            <a:lnSpc>
              <a:spcPct val="90000"/>
            </a:lnSpc>
            <a:spcBef>
              <a:spcPct val="0"/>
            </a:spcBef>
            <a:spcAft>
              <a:spcPct val="35000"/>
            </a:spcAft>
          </a:pPr>
          <a:endParaRPr lang="en-US" sz="2000" kern="1200" dirty="0"/>
        </a:p>
      </dsp:txBody>
      <dsp:txXfrm rot="10800000">
        <a:off x="2020384" y="1064841"/>
        <a:ext cx="7195566" cy="831871"/>
      </dsp:txXfrm>
    </dsp:sp>
    <dsp:sp modelId="{9B7E04F8-C9C8-497A-B6F1-36CB1EB4DAF6}">
      <dsp:nvSpPr>
        <dsp:cNvPr id="0" name=""/>
        <dsp:cNvSpPr/>
      </dsp:nvSpPr>
      <dsp:spPr>
        <a:xfrm>
          <a:off x="1604449" y="1064841"/>
          <a:ext cx="831871" cy="831871"/>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74332A-192E-4D4F-921D-3FBE3B1295A7}">
      <dsp:nvSpPr>
        <dsp:cNvPr id="0" name=""/>
        <dsp:cNvSpPr/>
      </dsp:nvSpPr>
      <dsp:spPr>
        <a:xfrm rot="10800000">
          <a:off x="2020384" y="2127600"/>
          <a:ext cx="7195566" cy="831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832" tIns="76200" rIns="142240" bIns="76200" numCol="1" spcCol="1270" anchor="ctr" anchorCtr="0">
          <a:noAutofit/>
        </a:bodyPr>
        <a:lstStyle/>
        <a:p>
          <a:pPr lvl="0" algn="ctr" defTabSz="889000">
            <a:lnSpc>
              <a:spcPct val="90000"/>
            </a:lnSpc>
            <a:spcBef>
              <a:spcPct val="0"/>
            </a:spcBef>
            <a:spcAft>
              <a:spcPct val="35000"/>
            </a:spcAft>
          </a:pPr>
          <a:r>
            <a:rPr lang="en-US" sz="2000" b="0" i="0" u="none" kern="1200" dirty="0" err="1" smtClean="0"/>
            <a:t>Por</a:t>
          </a:r>
          <a:r>
            <a:rPr lang="en-US" sz="2000" b="0" i="0" u="none" kern="1200" dirty="0" smtClean="0"/>
            <a:t> </a:t>
          </a:r>
          <a:r>
            <a:rPr lang="en-US" sz="2000" b="0" i="0" u="none" kern="1200" dirty="0" err="1" smtClean="0"/>
            <a:t>área</a:t>
          </a:r>
          <a:r>
            <a:rPr lang="en-US" sz="2000" b="0" i="0" u="none" kern="1200" dirty="0" smtClean="0"/>
            <a:t> de </a:t>
          </a:r>
          <a:r>
            <a:rPr lang="en-US" sz="2000" b="0" i="0" u="none" kern="1200" dirty="0" err="1" smtClean="0"/>
            <a:t>especialidad</a:t>
          </a:r>
          <a:endParaRPr lang="en-US" sz="2000" kern="1200" dirty="0"/>
        </a:p>
      </dsp:txBody>
      <dsp:txXfrm rot="10800000">
        <a:off x="2020384" y="2127600"/>
        <a:ext cx="7195566" cy="831871"/>
      </dsp:txXfrm>
    </dsp:sp>
    <dsp:sp modelId="{D94BA6CD-DFD1-4A5C-AA57-092EF3F74F0F}">
      <dsp:nvSpPr>
        <dsp:cNvPr id="0" name=""/>
        <dsp:cNvSpPr/>
      </dsp:nvSpPr>
      <dsp:spPr>
        <a:xfrm>
          <a:off x="1604449" y="2127600"/>
          <a:ext cx="831871" cy="831871"/>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380560-A3FA-473B-A8E6-931D1406EE96}">
      <dsp:nvSpPr>
        <dsp:cNvPr id="0" name=""/>
        <dsp:cNvSpPr/>
      </dsp:nvSpPr>
      <dsp:spPr>
        <a:xfrm rot="10800000">
          <a:off x="2020384" y="3190358"/>
          <a:ext cx="7195566" cy="831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832" tIns="76200" rIns="142240" bIns="76200" numCol="1" spcCol="1270" anchor="ctr" anchorCtr="0">
          <a:noAutofit/>
        </a:bodyPr>
        <a:lstStyle/>
        <a:p>
          <a:pPr lvl="0" algn="ctr" defTabSz="889000">
            <a:lnSpc>
              <a:spcPct val="90000"/>
            </a:lnSpc>
            <a:spcBef>
              <a:spcPct val="0"/>
            </a:spcBef>
            <a:spcAft>
              <a:spcPct val="35000"/>
            </a:spcAft>
          </a:pPr>
          <a:r>
            <a:rPr lang="en-US" sz="2000" b="0" i="0" u="none" kern="1200" dirty="0" err="1" smtClean="0"/>
            <a:t>Especializadas</a:t>
          </a:r>
          <a:r>
            <a:rPr lang="en-US" sz="2000" b="0" i="0" u="none" kern="1200" dirty="0" smtClean="0"/>
            <a:t> en </a:t>
          </a:r>
          <a:r>
            <a:rPr lang="en-US" sz="2000" b="0" i="0" u="none" kern="1200" dirty="0" err="1" smtClean="0"/>
            <a:t>Sistemas</a:t>
          </a:r>
          <a:r>
            <a:rPr lang="en-US" sz="2000" b="0" i="0" u="none" kern="1200" dirty="0" smtClean="0"/>
            <a:t> </a:t>
          </a:r>
          <a:r>
            <a:rPr lang="en-US" sz="2000" b="0" i="0" u="none" kern="1200" dirty="0" err="1" smtClean="0"/>
            <a:t>Computacionales</a:t>
          </a:r>
          <a:endParaRPr lang="en-US" sz="2000" b="0" kern="1200" dirty="0" smtClean="0"/>
        </a:p>
        <a:p>
          <a:pPr lvl="0" algn="ctr" defTabSz="889000" rtl="0">
            <a:lnSpc>
              <a:spcPct val="90000"/>
            </a:lnSpc>
            <a:spcBef>
              <a:spcPct val="0"/>
            </a:spcBef>
            <a:spcAft>
              <a:spcPct val="35000"/>
            </a:spcAft>
          </a:pPr>
          <a:endParaRPr lang="en-US" sz="2000" kern="1200" dirty="0"/>
        </a:p>
      </dsp:txBody>
      <dsp:txXfrm rot="10800000">
        <a:off x="2020384" y="3190358"/>
        <a:ext cx="7195566" cy="831871"/>
      </dsp:txXfrm>
    </dsp:sp>
    <dsp:sp modelId="{858AA166-193E-4F52-A50B-BC56064A6530}">
      <dsp:nvSpPr>
        <dsp:cNvPr id="0" name=""/>
        <dsp:cNvSpPr/>
      </dsp:nvSpPr>
      <dsp:spPr>
        <a:xfrm>
          <a:off x="1604449" y="3190358"/>
          <a:ext cx="831871" cy="831871"/>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F1AA2A-8CD0-42EA-B0F9-7671DCFAA777}">
      <dsp:nvSpPr>
        <dsp:cNvPr id="0" name=""/>
        <dsp:cNvSpPr/>
      </dsp:nvSpPr>
      <dsp:spPr>
        <a:xfrm>
          <a:off x="0" y="359437"/>
          <a:ext cx="108204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err="1" smtClean="0"/>
            <a:t>Externa</a:t>
          </a:r>
          <a:endParaRPr lang="en-US" sz="6500" kern="1200" dirty="0"/>
        </a:p>
      </dsp:txBody>
      <dsp:txXfrm>
        <a:off x="0" y="359437"/>
        <a:ext cx="10820400" cy="1559025"/>
      </dsp:txXfrm>
    </dsp:sp>
    <dsp:sp modelId="{9B3AE254-3442-4338-83D4-24E4248D61EC}">
      <dsp:nvSpPr>
        <dsp:cNvPr id="0" name=""/>
        <dsp:cNvSpPr/>
      </dsp:nvSpPr>
      <dsp:spPr>
        <a:xfrm>
          <a:off x="0" y="2105662"/>
          <a:ext cx="108204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err="1" smtClean="0"/>
            <a:t>Interna</a:t>
          </a:r>
          <a:endParaRPr lang="en-US" sz="6500" kern="1200" dirty="0"/>
        </a:p>
      </dsp:txBody>
      <dsp:txXfrm>
        <a:off x="0" y="2105662"/>
        <a:ext cx="10820400" cy="155902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669845-324A-46BA-95DD-45A2E90C972D}">
      <dsp:nvSpPr>
        <dsp:cNvPr id="0" name=""/>
        <dsp:cNvSpPr/>
      </dsp:nvSpPr>
      <dsp:spPr>
        <a:xfrm>
          <a:off x="0" y="56006"/>
          <a:ext cx="108204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0" i="0" u="none" kern="1200" dirty="0" err="1" smtClean="0"/>
            <a:t>Ventajas</a:t>
          </a:r>
          <a:endParaRPr lang="en-US" sz="2300" kern="1200" dirty="0"/>
        </a:p>
      </dsp:txBody>
      <dsp:txXfrm>
        <a:off x="0" y="56006"/>
        <a:ext cx="10820400" cy="551655"/>
      </dsp:txXfrm>
    </dsp:sp>
    <dsp:sp modelId="{2EE88D33-C378-478F-A185-DBCD72028650}">
      <dsp:nvSpPr>
        <dsp:cNvPr id="0" name=""/>
        <dsp:cNvSpPr/>
      </dsp:nvSpPr>
      <dsp:spPr>
        <a:xfrm>
          <a:off x="0" y="607661"/>
          <a:ext cx="1082040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54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s-ES" sz="1800" b="0" i="0" u="none" kern="1200" dirty="0" smtClean="0"/>
            <a:t>El trabajo es independiente al de la empresa</a:t>
          </a:r>
          <a:endParaRPr lang="en-US" sz="1800" kern="1200" dirty="0"/>
        </a:p>
        <a:p>
          <a:pPr marL="171450" lvl="1" indent="-171450" algn="l" defTabSz="800100" rtl="0">
            <a:lnSpc>
              <a:spcPct val="90000"/>
            </a:lnSpc>
            <a:spcBef>
              <a:spcPct val="0"/>
            </a:spcBef>
            <a:spcAft>
              <a:spcPct val="20000"/>
            </a:spcAft>
            <a:buChar char="••"/>
          </a:pPr>
          <a:r>
            <a:rPr lang="es-ES" sz="1800" b="0" i="0" u="none" kern="1200" smtClean="0"/>
            <a:t>Aprovechar la experiencia de un externo en otras empresas</a:t>
          </a:r>
          <a:endParaRPr lang="es-ES" sz="1800" b="0" i="0" u="none" kern="1200"/>
        </a:p>
        <a:p>
          <a:pPr marL="171450" lvl="1" indent="-171450" algn="l" defTabSz="800100" rtl="0">
            <a:lnSpc>
              <a:spcPct val="90000"/>
            </a:lnSpc>
            <a:spcBef>
              <a:spcPct val="0"/>
            </a:spcBef>
            <a:spcAft>
              <a:spcPct val="20000"/>
            </a:spcAft>
            <a:buChar char="••"/>
          </a:pPr>
          <a:r>
            <a:rPr lang="es-ES" sz="1800" b="0" i="0" u="none" kern="1200" smtClean="0"/>
            <a:t>Aplicación de nuevas técnicas ya probadas</a:t>
          </a:r>
          <a:endParaRPr lang="es-ES" sz="1800" b="0" i="0" u="none" kern="1200"/>
        </a:p>
        <a:p>
          <a:pPr marL="171450" lvl="1" indent="-171450" algn="l" defTabSz="800100" rtl="0">
            <a:lnSpc>
              <a:spcPct val="90000"/>
            </a:lnSpc>
            <a:spcBef>
              <a:spcPct val="0"/>
            </a:spcBef>
            <a:spcAft>
              <a:spcPct val="20000"/>
            </a:spcAft>
            <a:buChar char="••"/>
          </a:pPr>
          <a:r>
            <a:rPr lang="es-ES" sz="1800" b="0" i="0" u="none" kern="1200" dirty="0" smtClean="0"/>
            <a:t>En ocasiones pueden ser un requisito legal</a:t>
          </a:r>
          <a:endParaRPr lang="es-ES" sz="1800" b="0" i="0" u="none" kern="1200" dirty="0"/>
        </a:p>
      </dsp:txBody>
      <dsp:txXfrm>
        <a:off x="0" y="607661"/>
        <a:ext cx="10820400" cy="1237860"/>
      </dsp:txXfrm>
    </dsp:sp>
    <dsp:sp modelId="{9ACC8BCE-7A5E-478D-A27E-3CF40C7D47A0}">
      <dsp:nvSpPr>
        <dsp:cNvPr id="0" name=""/>
        <dsp:cNvSpPr/>
      </dsp:nvSpPr>
      <dsp:spPr>
        <a:xfrm>
          <a:off x="0" y="1845521"/>
          <a:ext cx="108204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err="1" smtClean="0"/>
            <a:t>Desventajas</a:t>
          </a:r>
          <a:endParaRPr lang="en-US" sz="2300" kern="1200" dirty="0"/>
        </a:p>
      </dsp:txBody>
      <dsp:txXfrm>
        <a:off x="0" y="1845521"/>
        <a:ext cx="10820400" cy="551655"/>
      </dsp:txXfrm>
    </dsp:sp>
    <dsp:sp modelId="{6B4C0934-9045-45AA-96B9-444F06E02EBB}">
      <dsp:nvSpPr>
        <dsp:cNvPr id="0" name=""/>
        <dsp:cNvSpPr/>
      </dsp:nvSpPr>
      <dsp:spPr>
        <a:xfrm>
          <a:off x="0" y="2397176"/>
          <a:ext cx="10820400"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54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s-ES" sz="1800" b="0" i="0" u="none" kern="1200" dirty="0" smtClean="0"/>
            <a:t>Falta de conocimiento sobre la empresa</a:t>
          </a:r>
          <a:endParaRPr lang="en-US" sz="1800" kern="1200" dirty="0"/>
        </a:p>
        <a:p>
          <a:pPr marL="171450" lvl="1" indent="-171450" algn="l" defTabSz="800100" rtl="0">
            <a:lnSpc>
              <a:spcPct val="90000"/>
            </a:lnSpc>
            <a:spcBef>
              <a:spcPct val="0"/>
            </a:spcBef>
            <a:spcAft>
              <a:spcPct val="20000"/>
            </a:spcAft>
            <a:buChar char="••"/>
          </a:pPr>
          <a:r>
            <a:rPr lang="en-US" sz="1800" b="0" i="0" u="none" kern="1200" smtClean="0"/>
            <a:t>Dificultad para recopilar información</a:t>
          </a:r>
          <a:endParaRPr lang="en-US" sz="1800" b="0" i="0" u="none" kern="1200"/>
        </a:p>
        <a:p>
          <a:pPr marL="171450" lvl="1" indent="-171450" algn="l" defTabSz="800100" rtl="0">
            <a:lnSpc>
              <a:spcPct val="90000"/>
            </a:lnSpc>
            <a:spcBef>
              <a:spcPct val="0"/>
            </a:spcBef>
            <a:spcAft>
              <a:spcPct val="20000"/>
            </a:spcAft>
            <a:buChar char="••"/>
          </a:pPr>
          <a:r>
            <a:rPr lang="es-ES" sz="1800" b="0" i="0" u="none" kern="1200" smtClean="0"/>
            <a:t>El alcance puede ser limitado</a:t>
          </a:r>
          <a:endParaRPr lang="es-ES" sz="1800" b="0" i="0" u="none" kern="1200"/>
        </a:p>
        <a:p>
          <a:pPr marL="171450" lvl="1" indent="-171450" algn="l" defTabSz="800100" rtl="0">
            <a:lnSpc>
              <a:spcPct val="90000"/>
            </a:lnSpc>
            <a:spcBef>
              <a:spcPct val="0"/>
            </a:spcBef>
            <a:spcAft>
              <a:spcPct val="20000"/>
            </a:spcAft>
            <a:buChar char="••"/>
          </a:pPr>
          <a:r>
            <a:rPr lang="es-ES" sz="1800" b="0" i="0" u="none" kern="1200" smtClean="0"/>
            <a:t>El ambiente puede ser difícil</a:t>
          </a:r>
          <a:endParaRPr lang="es-ES" sz="1800" b="0" i="0" u="none" kern="1200"/>
        </a:p>
        <a:p>
          <a:pPr marL="171450" lvl="1" indent="-171450" algn="l" defTabSz="800100" rtl="0">
            <a:lnSpc>
              <a:spcPct val="90000"/>
            </a:lnSpc>
            <a:spcBef>
              <a:spcPct val="0"/>
            </a:spcBef>
            <a:spcAft>
              <a:spcPct val="20000"/>
            </a:spcAft>
            <a:buChar char="••"/>
          </a:pPr>
          <a:r>
            <a:rPr lang="es-ES" sz="1800" b="0" i="0" u="none" kern="1200" dirty="0" smtClean="0"/>
            <a:t>Alta inversión en tiempo, dinero y esfuerzo</a:t>
          </a:r>
          <a:endParaRPr lang="es-ES" sz="1800" b="0" i="0" u="none" kern="1200" dirty="0"/>
        </a:p>
      </dsp:txBody>
      <dsp:txXfrm>
        <a:off x="0" y="2397176"/>
        <a:ext cx="10820400" cy="157113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841C72-70FC-4770-A2A7-2BDB71E13BCD}">
      <dsp:nvSpPr>
        <dsp:cNvPr id="0" name=""/>
        <dsp:cNvSpPr/>
      </dsp:nvSpPr>
      <dsp:spPr>
        <a:xfrm>
          <a:off x="0" y="175211"/>
          <a:ext cx="108204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u="none" kern="1200" dirty="0" err="1" smtClean="0"/>
            <a:t>Ventajas</a:t>
          </a:r>
          <a:endParaRPr lang="en-US" sz="2200" kern="1200" dirty="0"/>
        </a:p>
      </dsp:txBody>
      <dsp:txXfrm>
        <a:off x="0" y="175211"/>
        <a:ext cx="10820400" cy="527670"/>
      </dsp:txXfrm>
    </dsp:sp>
    <dsp:sp modelId="{249FFCCA-4E8A-458A-85F2-E5F7574985EE}">
      <dsp:nvSpPr>
        <dsp:cNvPr id="0" name=""/>
        <dsp:cNvSpPr/>
      </dsp:nvSpPr>
      <dsp:spPr>
        <a:xfrm>
          <a:off x="0" y="702881"/>
          <a:ext cx="10820400" cy="150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548"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s-ES" sz="1700" b="0" i="0" u="none" kern="1200" dirty="0" smtClean="0"/>
            <a:t>Conocimiento mas profundo de las actividades y operaciones de la empresa</a:t>
          </a:r>
          <a:endParaRPr lang="en-US" sz="1700" kern="1200" dirty="0"/>
        </a:p>
        <a:p>
          <a:pPr marL="171450" lvl="1" indent="-171450" algn="l" defTabSz="755650" rtl="0">
            <a:lnSpc>
              <a:spcPct val="90000"/>
            </a:lnSpc>
            <a:spcBef>
              <a:spcPct val="0"/>
            </a:spcBef>
            <a:spcAft>
              <a:spcPct val="20000"/>
            </a:spcAft>
            <a:buChar char="••"/>
          </a:pPr>
          <a:r>
            <a:rPr lang="en-US" sz="1700" b="0" i="0" u="none" kern="1200" smtClean="0"/>
            <a:t>Revisión mas profunda</a:t>
          </a:r>
          <a:endParaRPr lang="en-US" sz="1700" b="0" i="0" u="none" kern="1200"/>
        </a:p>
        <a:p>
          <a:pPr marL="171450" lvl="1" indent="-171450" algn="l" defTabSz="755650" rtl="0">
            <a:lnSpc>
              <a:spcPct val="90000"/>
            </a:lnSpc>
            <a:spcBef>
              <a:spcPct val="0"/>
            </a:spcBef>
            <a:spcAft>
              <a:spcPct val="20000"/>
            </a:spcAft>
            <a:buChar char="••"/>
          </a:pPr>
          <a:r>
            <a:rPr lang="en-US" sz="1700" b="0" i="0" u="none" kern="1200" smtClean="0"/>
            <a:t>Informe doméstico confidencial</a:t>
          </a:r>
          <a:endParaRPr lang="en-US" sz="1700" b="0" i="0" u="none" kern="1200"/>
        </a:p>
        <a:p>
          <a:pPr marL="171450" lvl="1" indent="-171450" algn="l" defTabSz="755650" rtl="0">
            <a:lnSpc>
              <a:spcPct val="90000"/>
            </a:lnSpc>
            <a:spcBef>
              <a:spcPct val="0"/>
            </a:spcBef>
            <a:spcAft>
              <a:spcPct val="20000"/>
            </a:spcAft>
            <a:buChar char="••"/>
          </a:pPr>
          <a:r>
            <a:rPr lang="es-ES" sz="1700" b="0" i="0" u="none" kern="1200" smtClean="0"/>
            <a:t>No tiene un costo adicional</a:t>
          </a:r>
          <a:endParaRPr lang="es-ES" sz="1700" b="0" i="0" u="none" kern="1200"/>
        </a:p>
        <a:p>
          <a:pPr marL="171450" lvl="1" indent="-171450" algn="l" defTabSz="755650" rtl="0">
            <a:lnSpc>
              <a:spcPct val="90000"/>
            </a:lnSpc>
            <a:spcBef>
              <a:spcPct val="0"/>
            </a:spcBef>
            <a:spcAft>
              <a:spcPct val="20000"/>
            </a:spcAft>
            <a:buChar char="••"/>
          </a:pPr>
          <a:r>
            <a:rPr lang="es-ES" sz="1700" b="0" i="0" u="none" kern="1200" dirty="0" smtClean="0"/>
            <a:t>Detección de problemas a tiempo</a:t>
          </a:r>
          <a:endParaRPr lang="es-ES" sz="1700" b="0" i="0" u="none" kern="1200" dirty="0"/>
        </a:p>
      </dsp:txBody>
      <dsp:txXfrm>
        <a:off x="0" y="702881"/>
        <a:ext cx="10820400" cy="1502820"/>
      </dsp:txXfrm>
    </dsp:sp>
    <dsp:sp modelId="{1663CFC3-E5C2-4EB2-993D-B66CAD04AAC1}">
      <dsp:nvSpPr>
        <dsp:cNvPr id="0" name=""/>
        <dsp:cNvSpPr/>
      </dsp:nvSpPr>
      <dsp:spPr>
        <a:xfrm>
          <a:off x="0" y="2205701"/>
          <a:ext cx="108204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u="none" kern="1200" dirty="0" err="1" smtClean="0"/>
            <a:t>Desventajas</a:t>
          </a:r>
          <a:endParaRPr lang="en-US" sz="2200" kern="1200" dirty="0"/>
        </a:p>
      </dsp:txBody>
      <dsp:txXfrm>
        <a:off x="0" y="2205701"/>
        <a:ext cx="10820400" cy="527670"/>
      </dsp:txXfrm>
    </dsp:sp>
    <dsp:sp modelId="{F1CC3FB5-0C58-48D2-B16B-B712BE243FDF}">
      <dsp:nvSpPr>
        <dsp:cNvPr id="0" name=""/>
        <dsp:cNvSpPr/>
      </dsp:nvSpPr>
      <dsp:spPr>
        <a:xfrm>
          <a:off x="0" y="2733371"/>
          <a:ext cx="10820400"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548"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s-ES" sz="1700" b="0" i="0" u="none" kern="1200" dirty="0" smtClean="0"/>
            <a:t>La veracidad puede ser cuestionable por la posible injerencia de las autoridades de la empresa</a:t>
          </a:r>
          <a:endParaRPr lang="en-US" sz="1700" kern="1200" dirty="0"/>
        </a:p>
        <a:p>
          <a:pPr marL="171450" lvl="1" indent="-171450" algn="l" defTabSz="755650" rtl="0">
            <a:lnSpc>
              <a:spcPct val="90000"/>
            </a:lnSpc>
            <a:spcBef>
              <a:spcPct val="0"/>
            </a:spcBef>
            <a:spcAft>
              <a:spcPct val="20000"/>
            </a:spcAft>
            <a:buChar char="••"/>
          </a:pPr>
          <a:r>
            <a:rPr lang="es-ES" sz="1700" b="0" i="0" u="none" kern="1200" dirty="0" smtClean="0"/>
            <a:t>Pueden existir presiones en el informe de auditoría</a:t>
          </a:r>
          <a:endParaRPr lang="es-ES" sz="1700" b="0" i="0" u="none" kern="1200" dirty="0"/>
        </a:p>
        <a:p>
          <a:pPr marL="171450" lvl="1" indent="-171450" algn="l" defTabSz="755650" rtl="0">
            <a:lnSpc>
              <a:spcPct val="90000"/>
            </a:lnSpc>
            <a:spcBef>
              <a:spcPct val="0"/>
            </a:spcBef>
            <a:spcAft>
              <a:spcPct val="20000"/>
            </a:spcAft>
            <a:buChar char="••"/>
          </a:pPr>
          <a:r>
            <a:rPr lang="es-ES" sz="1700" b="0" i="0" u="none" kern="1200" dirty="0" smtClean="0"/>
            <a:t>Pueden presentarse vicios en la forma que se utilizan las herramientas o en la evaluación o en el informe</a:t>
          </a:r>
          <a:endParaRPr lang="es-ES" sz="1700" b="0" i="0" u="none" kern="1200" dirty="0"/>
        </a:p>
      </dsp:txBody>
      <dsp:txXfrm>
        <a:off x="0" y="2733371"/>
        <a:ext cx="10820400" cy="111573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899BE6-C84E-4D11-A69D-7AFF63CFD378}">
      <dsp:nvSpPr>
        <dsp:cNvPr id="0" name=""/>
        <dsp:cNvSpPr/>
      </dsp:nvSpPr>
      <dsp:spPr>
        <a:xfrm>
          <a:off x="0" y="33187"/>
          <a:ext cx="108204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dirty="0" smtClean="0"/>
            <a:t>Auditoría Financiera</a:t>
          </a:r>
          <a:endParaRPr lang="en-US" sz="2500" kern="1200" dirty="0"/>
        </a:p>
      </dsp:txBody>
      <dsp:txXfrm>
        <a:off x="0" y="33187"/>
        <a:ext cx="10820400" cy="599625"/>
      </dsp:txXfrm>
    </dsp:sp>
    <dsp:sp modelId="{9E12405A-2443-419D-BF81-5B9E3EBC816A}">
      <dsp:nvSpPr>
        <dsp:cNvPr id="0" name=""/>
        <dsp:cNvSpPr/>
      </dsp:nvSpPr>
      <dsp:spPr>
        <a:xfrm>
          <a:off x="0" y="704812"/>
          <a:ext cx="108204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dirty="0" smtClean="0"/>
            <a:t>Auditoría Administrativa</a:t>
          </a:r>
          <a:endParaRPr lang="en-US" sz="2500" kern="1200" dirty="0"/>
        </a:p>
      </dsp:txBody>
      <dsp:txXfrm>
        <a:off x="0" y="704812"/>
        <a:ext cx="10820400" cy="599625"/>
      </dsp:txXfrm>
    </dsp:sp>
    <dsp:sp modelId="{8F8B0768-A0A5-4025-BEEA-8F13E43D068A}">
      <dsp:nvSpPr>
        <dsp:cNvPr id="0" name=""/>
        <dsp:cNvSpPr/>
      </dsp:nvSpPr>
      <dsp:spPr>
        <a:xfrm>
          <a:off x="0" y="1376437"/>
          <a:ext cx="108204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dirty="0" smtClean="0"/>
            <a:t>Auditoría Operacional</a:t>
          </a:r>
          <a:endParaRPr lang="en-US" sz="2500" kern="1200" dirty="0"/>
        </a:p>
      </dsp:txBody>
      <dsp:txXfrm>
        <a:off x="0" y="1376437"/>
        <a:ext cx="10820400" cy="599625"/>
      </dsp:txXfrm>
    </dsp:sp>
    <dsp:sp modelId="{DD9C691E-A7AF-4DB6-9912-629EFEB39294}">
      <dsp:nvSpPr>
        <dsp:cNvPr id="0" name=""/>
        <dsp:cNvSpPr/>
      </dsp:nvSpPr>
      <dsp:spPr>
        <a:xfrm>
          <a:off x="0" y="2048062"/>
          <a:ext cx="108204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dirty="0" smtClean="0"/>
            <a:t>Auditoría Gubernamental</a:t>
          </a:r>
          <a:endParaRPr lang="en-US" sz="2500" kern="1200" dirty="0"/>
        </a:p>
      </dsp:txBody>
      <dsp:txXfrm>
        <a:off x="0" y="2048062"/>
        <a:ext cx="10820400" cy="599625"/>
      </dsp:txXfrm>
    </dsp:sp>
    <dsp:sp modelId="{D7328AC2-0486-4A4E-866D-7B01EADFB1CA}">
      <dsp:nvSpPr>
        <dsp:cNvPr id="0" name=""/>
        <dsp:cNvSpPr/>
      </dsp:nvSpPr>
      <dsp:spPr>
        <a:xfrm>
          <a:off x="0" y="2719687"/>
          <a:ext cx="108204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dirty="0" smtClean="0"/>
            <a:t>Auditoría Integral</a:t>
          </a:r>
          <a:endParaRPr lang="en-US" sz="2500" kern="1200" dirty="0"/>
        </a:p>
      </dsp:txBody>
      <dsp:txXfrm>
        <a:off x="0" y="2719687"/>
        <a:ext cx="10820400" cy="599625"/>
      </dsp:txXfrm>
    </dsp:sp>
    <dsp:sp modelId="{858880FE-592A-4E61-88AD-EA1C2B6C2E6E}">
      <dsp:nvSpPr>
        <dsp:cNvPr id="0" name=""/>
        <dsp:cNvSpPr/>
      </dsp:nvSpPr>
      <dsp:spPr>
        <a:xfrm>
          <a:off x="0" y="3391312"/>
          <a:ext cx="108204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dirty="0" smtClean="0"/>
            <a:t>Auditoría de Sistemas</a:t>
          </a:r>
          <a:endParaRPr lang="en-US" sz="2500" kern="1200" dirty="0"/>
        </a:p>
      </dsp:txBody>
      <dsp:txXfrm>
        <a:off x="0" y="3391312"/>
        <a:ext cx="10820400" cy="59962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FB64FD-70C5-4044-A7B0-587C35583911}">
      <dsp:nvSpPr>
        <dsp:cNvPr id="0" name=""/>
        <dsp:cNvSpPr/>
      </dsp:nvSpPr>
      <dsp:spPr>
        <a:xfrm>
          <a:off x="0" y="67725"/>
          <a:ext cx="108204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Auditoría Fiscal</a:t>
          </a:r>
          <a:endParaRPr lang="en-US" sz="2100" kern="1200" dirty="0"/>
        </a:p>
      </dsp:txBody>
      <dsp:txXfrm>
        <a:off x="0" y="67725"/>
        <a:ext cx="10820400" cy="503685"/>
      </dsp:txXfrm>
    </dsp:sp>
    <dsp:sp modelId="{49DC4198-55FA-46B2-877A-FBE8CF9563F5}">
      <dsp:nvSpPr>
        <dsp:cNvPr id="0" name=""/>
        <dsp:cNvSpPr/>
      </dsp:nvSpPr>
      <dsp:spPr>
        <a:xfrm>
          <a:off x="0" y="631890"/>
          <a:ext cx="108204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Auditoría Laboral</a:t>
          </a:r>
          <a:endParaRPr lang="en-US" sz="2100" kern="1200" dirty="0"/>
        </a:p>
      </dsp:txBody>
      <dsp:txXfrm>
        <a:off x="0" y="631890"/>
        <a:ext cx="10820400" cy="503685"/>
      </dsp:txXfrm>
    </dsp:sp>
    <dsp:sp modelId="{6A942681-5F4F-45B4-90C3-924DF0A28D77}">
      <dsp:nvSpPr>
        <dsp:cNvPr id="0" name=""/>
        <dsp:cNvSpPr/>
      </dsp:nvSpPr>
      <dsp:spPr>
        <a:xfrm>
          <a:off x="0" y="1196054"/>
          <a:ext cx="108204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Auditoría Ambiental</a:t>
          </a:r>
          <a:endParaRPr lang="en-US" sz="2100" kern="1200" dirty="0"/>
        </a:p>
      </dsp:txBody>
      <dsp:txXfrm>
        <a:off x="0" y="1196054"/>
        <a:ext cx="10820400" cy="503685"/>
      </dsp:txXfrm>
    </dsp:sp>
    <dsp:sp modelId="{120A5FD4-7EC4-4618-A382-543F9088D433}">
      <dsp:nvSpPr>
        <dsp:cNvPr id="0" name=""/>
        <dsp:cNvSpPr/>
      </dsp:nvSpPr>
      <dsp:spPr>
        <a:xfrm>
          <a:off x="0" y="1760220"/>
          <a:ext cx="108204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Auditoría Médica</a:t>
          </a:r>
          <a:endParaRPr lang="en-US" sz="2100" kern="1200" dirty="0"/>
        </a:p>
      </dsp:txBody>
      <dsp:txXfrm>
        <a:off x="0" y="1760220"/>
        <a:ext cx="10820400" cy="503685"/>
      </dsp:txXfrm>
    </dsp:sp>
    <dsp:sp modelId="{4F9C3DAB-303B-4217-BFD6-B315A9E657E3}">
      <dsp:nvSpPr>
        <dsp:cNvPr id="0" name=""/>
        <dsp:cNvSpPr/>
      </dsp:nvSpPr>
      <dsp:spPr>
        <a:xfrm>
          <a:off x="0" y="2324385"/>
          <a:ext cx="108204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Auditoria a Inventario</a:t>
          </a:r>
          <a:endParaRPr lang="en-US" sz="2100" kern="1200" dirty="0"/>
        </a:p>
      </dsp:txBody>
      <dsp:txXfrm>
        <a:off x="0" y="2324385"/>
        <a:ext cx="10820400" cy="503685"/>
      </dsp:txXfrm>
    </dsp:sp>
    <dsp:sp modelId="{26E2107E-ED81-49DD-A0BF-634204A28D6B}">
      <dsp:nvSpPr>
        <dsp:cNvPr id="0" name=""/>
        <dsp:cNvSpPr/>
      </dsp:nvSpPr>
      <dsp:spPr>
        <a:xfrm>
          <a:off x="0" y="2888550"/>
          <a:ext cx="108204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Auditoría a Caja Chica</a:t>
          </a:r>
          <a:endParaRPr lang="en-US" sz="2100" kern="1200" dirty="0"/>
        </a:p>
      </dsp:txBody>
      <dsp:txXfrm>
        <a:off x="0" y="2888550"/>
        <a:ext cx="10820400" cy="503685"/>
      </dsp:txXfrm>
    </dsp:sp>
    <dsp:sp modelId="{E811D84B-4522-4B70-838A-9EE00E575CA6}">
      <dsp:nvSpPr>
        <dsp:cNvPr id="0" name=""/>
        <dsp:cNvSpPr/>
      </dsp:nvSpPr>
      <dsp:spPr>
        <a:xfrm>
          <a:off x="0" y="3452715"/>
          <a:ext cx="108204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Auditoría en Sistemas</a:t>
          </a:r>
          <a:endParaRPr lang="es-ES" sz="2100" kern="1200" dirty="0"/>
        </a:p>
      </dsp:txBody>
      <dsp:txXfrm>
        <a:off x="0" y="3452715"/>
        <a:ext cx="10820400" cy="50368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9280AE-3E0A-49B0-B98E-E4EE950158A8}">
      <dsp:nvSpPr>
        <dsp:cNvPr id="0" name=""/>
        <dsp:cNvSpPr/>
      </dsp:nvSpPr>
      <dsp:spPr>
        <a:xfrm>
          <a:off x="3462528" y="343"/>
          <a:ext cx="3895344" cy="5511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s-ES" sz="1500" kern="1200" dirty="0" smtClean="0"/>
            <a:t>Auditoría Informática</a:t>
          </a:r>
          <a:endParaRPr lang="en-US" sz="1500" kern="1200" dirty="0"/>
        </a:p>
      </dsp:txBody>
      <dsp:txXfrm>
        <a:off x="3462528" y="343"/>
        <a:ext cx="3895344" cy="551155"/>
      </dsp:txXfrm>
    </dsp:sp>
    <dsp:sp modelId="{ECD3999A-6239-48C7-A656-F4E2FDA6220C}">
      <dsp:nvSpPr>
        <dsp:cNvPr id="0" name=""/>
        <dsp:cNvSpPr/>
      </dsp:nvSpPr>
      <dsp:spPr>
        <a:xfrm>
          <a:off x="3462528" y="579057"/>
          <a:ext cx="3895344" cy="5511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s-ES" sz="1500" kern="1200" dirty="0" smtClean="0"/>
            <a:t>Auditoría con la Computadora</a:t>
          </a:r>
          <a:endParaRPr lang="en-US" sz="1500" kern="1200" dirty="0"/>
        </a:p>
      </dsp:txBody>
      <dsp:txXfrm>
        <a:off x="3462528" y="579057"/>
        <a:ext cx="3895344" cy="551155"/>
      </dsp:txXfrm>
    </dsp:sp>
    <dsp:sp modelId="{5D9E9FF5-6D90-42E6-8F8C-2A3087FE4564}">
      <dsp:nvSpPr>
        <dsp:cNvPr id="0" name=""/>
        <dsp:cNvSpPr/>
      </dsp:nvSpPr>
      <dsp:spPr>
        <a:xfrm>
          <a:off x="3462528" y="1157771"/>
          <a:ext cx="3895344" cy="5511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s-ES" sz="1500" kern="1200" dirty="0" smtClean="0"/>
            <a:t>Auditoría sin la Computadora</a:t>
          </a:r>
          <a:endParaRPr lang="en-US" sz="1500" kern="1200" dirty="0"/>
        </a:p>
      </dsp:txBody>
      <dsp:txXfrm>
        <a:off x="3462528" y="1157771"/>
        <a:ext cx="3895344" cy="551155"/>
      </dsp:txXfrm>
    </dsp:sp>
    <dsp:sp modelId="{A310F276-EE99-4F4C-BD52-419872178FB1}">
      <dsp:nvSpPr>
        <dsp:cNvPr id="0" name=""/>
        <dsp:cNvSpPr/>
      </dsp:nvSpPr>
      <dsp:spPr>
        <a:xfrm>
          <a:off x="3462528" y="1736484"/>
          <a:ext cx="3895344" cy="5511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s-ES" sz="1500" kern="1200" dirty="0" smtClean="0"/>
            <a:t>Auditoría a la Gestión Informática</a:t>
          </a:r>
          <a:endParaRPr lang="en-US" sz="1500" kern="1200" dirty="0"/>
        </a:p>
      </dsp:txBody>
      <dsp:txXfrm>
        <a:off x="3462528" y="1736484"/>
        <a:ext cx="3895344" cy="551155"/>
      </dsp:txXfrm>
    </dsp:sp>
    <dsp:sp modelId="{E2C74E2A-E532-4C35-841B-DFF1EA08F6AD}">
      <dsp:nvSpPr>
        <dsp:cNvPr id="0" name=""/>
        <dsp:cNvSpPr/>
      </dsp:nvSpPr>
      <dsp:spPr>
        <a:xfrm>
          <a:off x="3462528" y="2315198"/>
          <a:ext cx="3895344" cy="5511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s-ES" sz="1500" kern="1200" dirty="0" smtClean="0"/>
            <a:t>Auditoría alrededor de la computadora</a:t>
          </a:r>
          <a:endParaRPr lang="en-US" sz="1500" kern="1200" dirty="0"/>
        </a:p>
      </dsp:txBody>
      <dsp:txXfrm>
        <a:off x="3462528" y="2315198"/>
        <a:ext cx="3895344" cy="551155"/>
      </dsp:txXfrm>
    </dsp:sp>
    <dsp:sp modelId="{2BE6F655-6CC1-47F5-A4AD-6C0C3024AA61}">
      <dsp:nvSpPr>
        <dsp:cNvPr id="0" name=""/>
        <dsp:cNvSpPr/>
      </dsp:nvSpPr>
      <dsp:spPr>
        <a:xfrm>
          <a:off x="3462528" y="2893911"/>
          <a:ext cx="3895344" cy="5511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s-ES" sz="1500" kern="1200" dirty="0" smtClean="0"/>
            <a:t>Auditoría en seguridad de sistemas</a:t>
          </a:r>
          <a:endParaRPr lang="en-US" sz="1500" kern="1200" dirty="0"/>
        </a:p>
      </dsp:txBody>
      <dsp:txXfrm>
        <a:off x="3462528" y="2893911"/>
        <a:ext cx="3895344" cy="551155"/>
      </dsp:txXfrm>
    </dsp:sp>
    <dsp:sp modelId="{43CC5C64-8B1C-4D42-B9F1-CAB523649EF6}">
      <dsp:nvSpPr>
        <dsp:cNvPr id="0" name=""/>
        <dsp:cNvSpPr/>
      </dsp:nvSpPr>
      <dsp:spPr>
        <a:xfrm>
          <a:off x="3462528" y="3472625"/>
          <a:ext cx="3895344" cy="5511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s-ES" sz="1500" kern="1200" dirty="0" smtClean="0"/>
            <a:t>Auditoría a sistemas de redes</a:t>
          </a:r>
          <a:endParaRPr lang="es-ES" sz="1500" kern="1200" dirty="0"/>
        </a:p>
      </dsp:txBody>
      <dsp:txXfrm>
        <a:off x="3462528" y="3472625"/>
        <a:ext cx="3895344" cy="5511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1/27/2017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1/27/2017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pPr/>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pPr/>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1/27/2017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1/27/2017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1/27/2017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hyperlink" Target="http://www.academia.edu/22667640/Historia_de_la_auditoria" TargetMode="External"/><Relationship Id="rId2" Type="http://schemas.openxmlformats.org/officeDocument/2006/relationships/hyperlink" Target="https://es.wikipedia.org/wiki/Auditor%C3%AD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55576" y="3153746"/>
            <a:ext cx="9448800" cy="1034591"/>
          </a:xfrm>
        </p:spPr>
        <p:txBody>
          <a:bodyPr/>
          <a:lstStyle/>
          <a:p>
            <a:r>
              <a:rPr lang="es-ES" dirty="0" smtClean="0"/>
              <a:t>Auditoria de Sistemas</a:t>
            </a:r>
            <a:endParaRPr lang="es-ES" dirty="0"/>
          </a:p>
        </p:txBody>
      </p:sp>
      <p:sp>
        <p:nvSpPr>
          <p:cNvPr id="3" name="Subtítulo 2"/>
          <p:cNvSpPr>
            <a:spLocks noGrp="1"/>
          </p:cNvSpPr>
          <p:nvPr>
            <p:ph type="subTitle" idx="1"/>
          </p:nvPr>
        </p:nvSpPr>
        <p:spPr>
          <a:xfrm>
            <a:off x="1548882" y="4322667"/>
            <a:ext cx="9448800" cy="685800"/>
          </a:xfrm>
        </p:spPr>
        <p:txBody>
          <a:bodyPr/>
          <a:lstStyle/>
          <a:p>
            <a:r>
              <a:rPr lang="es-ES" dirty="0" smtClean="0"/>
              <a:t>Prof. Juan José Díaz </a:t>
            </a:r>
            <a:r>
              <a:rPr lang="es-ES" dirty="0" err="1" smtClean="0"/>
              <a:t>Nerio</a:t>
            </a:r>
            <a:r>
              <a:rPr lang="es-ES" dirty="0" smtClean="0"/>
              <a:t>.  Enero 2017</a:t>
            </a:r>
            <a:endParaRPr lang="es-ES" dirty="0" smtClean="0"/>
          </a:p>
          <a:p>
            <a:endParaRPr lang="es-ES" dirty="0"/>
          </a:p>
        </p:txBody>
      </p:sp>
      <p:pic>
        <p:nvPicPr>
          <p:cNvPr id="4" name="3 Imagen" descr="LogoUtesaSC.gif"/>
          <p:cNvPicPr>
            <a:picLocks noChangeAspect="1"/>
          </p:cNvPicPr>
          <p:nvPr/>
        </p:nvPicPr>
        <p:blipFill>
          <a:blip r:embed="rId2"/>
          <a:stretch>
            <a:fillRect/>
          </a:stretch>
        </p:blipFill>
        <p:spPr>
          <a:xfrm>
            <a:off x="4515725" y="503853"/>
            <a:ext cx="2619375" cy="26193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36044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Auditoría</a:t>
            </a:r>
            <a:r>
              <a:rPr lang="en-US" dirty="0" smtClean="0"/>
              <a:t> </a:t>
            </a:r>
            <a:r>
              <a:rPr lang="en-US" dirty="0" err="1" smtClean="0"/>
              <a:t>Interna</a:t>
            </a:r>
            <a:endParaRPr lang="en-US" dirty="0"/>
          </a:p>
        </p:txBody>
      </p:sp>
      <p:sp>
        <p:nvSpPr>
          <p:cNvPr id="3" name="2 Marcador de contenido"/>
          <p:cNvSpPr>
            <a:spLocks noGrp="1"/>
          </p:cNvSpPr>
          <p:nvPr>
            <p:ph idx="1"/>
          </p:nvPr>
        </p:nvSpPr>
        <p:spPr/>
        <p:txBody>
          <a:bodyPr>
            <a:normAutofit fontScale="77500" lnSpcReduction="20000"/>
          </a:bodyPr>
          <a:lstStyle/>
          <a:p>
            <a:pPr algn="just"/>
            <a:r>
              <a:rPr lang="es-ES" dirty="0" smtClean="0"/>
              <a:t>Revisión que hace un profesional de auditoría el cual labora en la misma empresa auditada para evaluar el desempeño y cumplimiento de actividades, operaciones y funciones y emitir un dictamen de carácter doméstico sobre las actividades de la empresa.</a:t>
            </a:r>
          </a:p>
          <a:p>
            <a:pPr algn="just"/>
            <a:r>
              <a:rPr lang="es-ES" dirty="0" smtClean="0"/>
              <a:t>Es como un complemento de otros elementos de control administrativo, la función de una auditoría interna es establecer con suficiente competencia técnica, independencia y autoridad para revisar los objetivos de control de sistemas de información y para preparar reportes en donde se encuentren y den recomendaciones aplicables a todas las áreas de sistemas de información.</a:t>
            </a:r>
          </a:p>
          <a:p>
            <a:pPr algn="just"/>
            <a:r>
              <a:rPr lang="es-ES" dirty="0" smtClean="0"/>
              <a:t>Su función debe ser establecida por el administrador general quien dictara sus responsabilidades y autoridad para realizar su función de auditoria interna, esto debe ser periódicamente revisado para verificar que se mantenga lo establecido.</a:t>
            </a:r>
          </a:p>
          <a:p>
            <a:pPr algn="just"/>
            <a:r>
              <a:rPr lang="es-ES" dirty="0" smtClean="0"/>
              <a:t>¿Quién hace la auditoría interna?: Profesionistas auditores que trabajan actualmente en la empresa. Estos auditores no pueden emitir dictamen sobre estados financieros ya que su opinión no tiene valor oficial. Ellos están enfocados al cumplimiento de la normatividad y determinación de la eficiencia operativa. Su reporte va directamente al Consejo de Administración o al presidente de la empresa. Empresas como </a:t>
            </a:r>
            <a:r>
              <a:rPr lang="es-ES" dirty="0" err="1" smtClean="0"/>
              <a:t>Citybank</a:t>
            </a:r>
            <a:r>
              <a:rPr lang="es-ES" dirty="0" smtClean="0"/>
              <a:t> a nivel mundial y Banamex actualmente fusionados mantienen un equipo de auditoría interna altamente reconocido por el desarrollo de metodologías que compiten con las firmas de auditoría externa</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Auditoría</a:t>
            </a:r>
            <a:r>
              <a:rPr lang="en-US" dirty="0" smtClean="0"/>
              <a:t> </a:t>
            </a:r>
            <a:r>
              <a:rPr lang="en-US" dirty="0" err="1" smtClean="0"/>
              <a:t>Interna</a:t>
            </a:r>
            <a:endParaRPr lang="en-US" dirty="0"/>
          </a:p>
        </p:txBody>
      </p:sp>
      <p:graphicFrame>
        <p:nvGraphicFramePr>
          <p:cNvPr id="4" name="3 Marcador de contenido"/>
          <p:cNvGraphicFramePr>
            <a:graphicFrameLocks noGrp="1"/>
          </p:cNvGraphicFramePr>
          <p:nvPr>
            <p:ph idx="1"/>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Oustsourcing</a:t>
            </a:r>
            <a:endParaRPr lang="en-US" dirty="0"/>
          </a:p>
        </p:txBody>
      </p:sp>
      <p:sp>
        <p:nvSpPr>
          <p:cNvPr id="3" name="2 Marcador de contenido"/>
          <p:cNvSpPr>
            <a:spLocks noGrp="1"/>
          </p:cNvSpPr>
          <p:nvPr>
            <p:ph idx="1"/>
          </p:nvPr>
        </p:nvSpPr>
        <p:spPr/>
        <p:txBody>
          <a:bodyPr/>
          <a:lstStyle/>
          <a:p>
            <a:r>
              <a:rPr lang="es-ES" dirty="0" smtClean="0"/>
              <a:t>Una tercera forma de realizar la auditoría es el </a:t>
            </a:r>
            <a:r>
              <a:rPr lang="es-ES" dirty="0" err="1" smtClean="0"/>
              <a:t>Oustsourcing</a:t>
            </a:r>
            <a:r>
              <a:rPr lang="es-ES" dirty="0" smtClean="0"/>
              <a:t> de auditoría Interna: En esta modalidad la empresa crea un área de auditoría interna, pero con personal ajeno a la empresa, es decir con la contratación del servicio a una firma profesional independiente. La empresa que da el servicio de </a:t>
            </a:r>
            <a:r>
              <a:rPr lang="es-ES" dirty="0" err="1" smtClean="0"/>
              <a:t>outsourcing</a:t>
            </a:r>
            <a:r>
              <a:rPr lang="es-ES" dirty="0" smtClean="0"/>
              <a:t> es quien asume la labor de un auditoría interna</a:t>
            </a:r>
          </a:p>
          <a:p>
            <a:r>
              <a:rPr lang="es-ES" dirty="0" smtClean="0"/>
              <a:t>Ventajas: Economías de escala, uso de tecnología y mejores prácticas del proveedor y simplificación administrativa para la empresa</a:t>
            </a:r>
          </a:p>
          <a:p>
            <a:r>
              <a:rPr lang="es-ES" dirty="0" smtClean="0"/>
              <a:t>Desventajas: No pueden emitir dictamen sobre estados financieros ya que no tienen validez </a:t>
            </a:r>
            <a:r>
              <a:rPr lang="es-ES" dirty="0" smtClean="0"/>
              <a:t>oficial</a:t>
            </a:r>
            <a:r>
              <a:rPr lang="es-ES" dirty="0" smtClean="0"/>
              <a:t/>
            </a:r>
            <a:br>
              <a:rPr lang="es-ES" dirty="0" smtClean="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Por el área en donde se hacen</a:t>
            </a:r>
            <a:endParaRPr lang="en-US" dirty="0"/>
          </a:p>
        </p:txBody>
      </p:sp>
      <p:graphicFrame>
        <p:nvGraphicFramePr>
          <p:cNvPr id="4" name="3 Marcador de contenido"/>
          <p:cNvGraphicFramePr>
            <a:graphicFrameLocks noGrp="1"/>
          </p:cNvGraphicFramePr>
          <p:nvPr>
            <p:ph idx="1"/>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err="1" smtClean="0"/>
              <a:t>Por</a:t>
            </a:r>
            <a:r>
              <a:rPr lang="en-US" dirty="0" smtClean="0"/>
              <a:t> </a:t>
            </a:r>
            <a:r>
              <a:rPr lang="en-US" dirty="0" err="1" smtClean="0"/>
              <a:t>área</a:t>
            </a:r>
            <a:r>
              <a:rPr lang="en-US" dirty="0" smtClean="0"/>
              <a:t> de </a:t>
            </a:r>
            <a:r>
              <a:rPr lang="en-US" dirty="0" err="1" smtClean="0"/>
              <a:t>especialidad</a:t>
            </a:r>
            <a:r>
              <a:rPr lang="en-US" dirty="0" smtClean="0"/>
              <a:t/>
            </a:r>
            <a:br>
              <a:rPr lang="en-US" dirty="0" smtClean="0"/>
            </a:br>
            <a:r>
              <a:rPr lang="en-US" dirty="0" smtClean="0"/>
              <a:t/>
            </a:r>
            <a:br>
              <a:rPr lang="en-US" dirty="0" smtClean="0"/>
            </a:br>
            <a:endParaRPr lang="en-US" dirty="0"/>
          </a:p>
        </p:txBody>
      </p:sp>
      <p:graphicFrame>
        <p:nvGraphicFramePr>
          <p:cNvPr id="4" name="3 Marcador de contenido"/>
          <p:cNvGraphicFramePr>
            <a:graphicFrameLocks noGrp="1"/>
          </p:cNvGraphicFramePr>
          <p:nvPr>
            <p:ph idx="1"/>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Especializadas</a:t>
            </a:r>
            <a:r>
              <a:rPr lang="en-US" dirty="0" smtClean="0"/>
              <a:t> en </a:t>
            </a:r>
            <a:r>
              <a:rPr lang="en-US" dirty="0" err="1" smtClean="0"/>
              <a:t>Sistemas</a:t>
            </a:r>
            <a:r>
              <a:rPr lang="en-US" dirty="0" smtClean="0"/>
              <a:t> </a:t>
            </a:r>
            <a:r>
              <a:rPr lang="en-US" dirty="0" err="1" smtClean="0"/>
              <a:t>Computacionales</a:t>
            </a:r>
            <a:endParaRPr lang="en-US" dirty="0"/>
          </a:p>
        </p:txBody>
      </p:sp>
      <p:graphicFrame>
        <p:nvGraphicFramePr>
          <p:cNvPr id="4" name="3 Marcador de contenido"/>
          <p:cNvGraphicFramePr>
            <a:graphicFrameLocks noGrp="1"/>
          </p:cNvGraphicFramePr>
          <p:nvPr>
            <p:ph idx="1"/>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n-US" dirty="0" smtClean="0">
                <a:hlinkClick r:id="rId2"/>
              </a:rPr>
              <a:t>https://</a:t>
            </a:r>
            <a:r>
              <a:rPr lang="en-US" dirty="0" smtClean="0">
                <a:hlinkClick r:id="rId2"/>
              </a:rPr>
              <a:t>es.wikipedia.org/wiki/Auditor%C3%ADa</a:t>
            </a:r>
            <a:endParaRPr lang="en-US" dirty="0" smtClean="0"/>
          </a:p>
          <a:p>
            <a:r>
              <a:rPr lang="en-US" dirty="0" smtClean="0">
                <a:hlinkClick r:id="rId3"/>
              </a:rPr>
              <a:t>http</a:t>
            </a:r>
            <a:r>
              <a:rPr lang="en-US" dirty="0" smtClean="0">
                <a:hlinkClick r:id="rId3"/>
              </a:rPr>
              <a:t>://</a:t>
            </a:r>
            <a:r>
              <a:rPr lang="en-US" dirty="0" smtClean="0">
                <a:hlinkClick r:id="rId3"/>
              </a:rPr>
              <a:t>www.academia.edu/22667640/Historia_de_la_auditoria</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Contenido</a:t>
            </a:r>
            <a:endParaRPr lang="en-US" dirty="0"/>
          </a:p>
        </p:txBody>
      </p:sp>
      <p:graphicFrame>
        <p:nvGraphicFramePr>
          <p:cNvPr id="4" name="3 Marcador de contenido"/>
          <p:cNvGraphicFramePr>
            <a:graphicFrameLocks noGrp="1"/>
          </p:cNvGraphicFramePr>
          <p:nvPr>
            <p:ph idx="1"/>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Auditoría</a:t>
            </a:r>
            <a:endParaRPr lang="en-US" dirty="0"/>
          </a:p>
        </p:txBody>
      </p:sp>
      <p:sp>
        <p:nvSpPr>
          <p:cNvPr id="3" name="2 Marcador de contenido"/>
          <p:cNvSpPr>
            <a:spLocks noGrp="1"/>
          </p:cNvSpPr>
          <p:nvPr>
            <p:ph idx="1"/>
          </p:nvPr>
        </p:nvSpPr>
        <p:spPr/>
        <p:txBody>
          <a:bodyPr>
            <a:normAutofit/>
          </a:bodyPr>
          <a:lstStyle/>
          <a:p>
            <a:pPr algn="just"/>
            <a:r>
              <a:rPr lang="es-ES" dirty="0" smtClean="0"/>
              <a:t>La auditoría es el examen crítico y sistemático que realiza una persona o grupo de personas independientes del sistema auditado, que puede ser una persona, organización, sistema, proyecto o producto, con el objeto de emitir una opinión independiente y competente</a:t>
            </a:r>
            <a:r>
              <a:rPr lang="es-ES" dirty="0" smtClean="0"/>
              <a:t>. (WIKIPEDIA)</a:t>
            </a:r>
          </a:p>
          <a:p>
            <a:pPr algn="just"/>
            <a:r>
              <a:rPr lang="es-ES" dirty="0" smtClean="0"/>
              <a:t>La palabra auditoría tiene que ver con oír y revisar cuentas ya que proviene del latín </a:t>
            </a:r>
            <a:r>
              <a:rPr lang="es-ES" dirty="0" err="1" smtClean="0"/>
              <a:t>auditorius</a:t>
            </a:r>
            <a:r>
              <a:rPr lang="es-ES" dirty="0" smtClean="0"/>
              <a:t>, </a:t>
            </a:r>
            <a:r>
              <a:rPr lang="es-ES" dirty="0" smtClean="0"/>
              <a:t>cuando hablamos de auditoria </a:t>
            </a:r>
            <a:r>
              <a:rPr lang="es-ES" dirty="0" smtClean="0"/>
              <a:t>de sistemas esto lo debemos </a:t>
            </a:r>
            <a:r>
              <a:rPr lang="es-ES" dirty="0" smtClean="0"/>
              <a:t>entender </a:t>
            </a:r>
            <a:r>
              <a:rPr lang="es-ES" dirty="0" smtClean="0"/>
              <a:t>como la recolección y evaluación de evidencias sobre la eficiencia y eficacia en el uso de los sistemas en la </a:t>
            </a:r>
            <a:r>
              <a:rPr lang="es-ES" dirty="0" smtClean="0"/>
              <a:t>organización, así como la creación de n informe imparcial con las oportunidades de mejora detectadas y sus posibles soluciones.</a:t>
            </a:r>
            <a:r>
              <a:rPr lang="es-ES" dirty="0" smtClean="0"/>
              <a:t/>
            </a:r>
            <a:br>
              <a:rPr lang="es-ES" dirty="0" smtClean="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Historia</a:t>
            </a:r>
            <a:endParaRPr lang="en-US" dirty="0"/>
          </a:p>
        </p:txBody>
      </p:sp>
      <p:sp>
        <p:nvSpPr>
          <p:cNvPr id="3" name="2 Marcador de contenido"/>
          <p:cNvSpPr>
            <a:spLocks noGrp="1"/>
          </p:cNvSpPr>
          <p:nvPr>
            <p:ph idx="1"/>
          </p:nvPr>
        </p:nvSpPr>
        <p:spPr>
          <a:xfrm>
            <a:off x="685800" y="2047876"/>
            <a:ext cx="10820400" cy="4170810"/>
          </a:xfrm>
        </p:spPr>
        <p:txBody>
          <a:bodyPr>
            <a:normAutofit fontScale="70000" lnSpcReduction="20000"/>
          </a:bodyPr>
          <a:lstStyle/>
          <a:p>
            <a:pPr algn="just">
              <a:buNone/>
            </a:pPr>
            <a:r>
              <a:rPr lang="es-ES" dirty="0" smtClean="0"/>
              <a:t>    La </a:t>
            </a:r>
            <a:r>
              <a:rPr lang="es-ES" dirty="0" smtClean="0"/>
              <a:t>auditoría nace como una necesidad de evaluar que los registros y resultados de operaciones de contabilidad fueran correctos, su principal objetivo era prevenir que no existieran fraudes o robos de bienes que eran encomendados a los administradores</a:t>
            </a:r>
            <a:r>
              <a:rPr lang="es-ES" dirty="0" smtClean="0"/>
              <a:t>.</a:t>
            </a:r>
          </a:p>
          <a:p>
            <a:pPr algn="just">
              <a:buNone/>
            </a:pPr>
            <a:r>
              <a:rPr lang="es-ES" dirty="0" smtClean="0"/>
              <a:t>    De </a:t>
            </a:r>
            <a:r>
              <a:rPr lang="es-ES" dirty="0" smtClean="0"/>
              <a:t>acuerdo a diferentes definiciones encontramos que en tiempos históricos las civilizaciones antiguas había una persona a quienes se les leían los ingresos y los gastos de un comercio o establecimiento, ya que </a:t>
            </a:r>
            <a:r>
              <a:rPr lang="es-ES" dirty="0" err="1" smtClean="0"/>
              <a:t>audire</a:t>
            </a:r>
            <a:r>
              <a:rPr lang="es-ES" dirty="0" smtClean="0"/>
              <a:t> significa oír, escuchar. </a:t>
            </a:r>
          </a:p>
          <a:p>
            <a:pPr algn="just">
              <a:buNone/>
            </a:pPr>
            <a:r>
              <a:rPr lang="es-ES" dirty="0" smtClean="0"/>
              <a:t>    En </a:t>
            </a:r>
            <a:r>
              <a:rPr lang="es-ES" dirty="0" smtClean="0"/>
              <a:t>el siglo XV en Europa especialmente en los países de España, Inglaterra, Francia y Holanda las familias acaudaladas de nobles y ricos solicitaban el servicio de revisores de cuentas para asegurar que los administradores de sus bienes no realizaran fraudes en los reportes que presentaba.</a:t>
            </a:r>
          </a:p>
          <a:p>
            <a:pPr algn="just">
              <a:buNone/>
            </a:pPr>
            <a:r>
              <a:rPr lang="es-ES" dirty="0" smtClean="0"/>
              <a:t>    A </a:t>
            </a:r>
            <a:r>
              <a:rPr lang="es-ES" dirty="0" smtClean="0"/>
              <a:t>mediados del siglo XIX en el Reino Unido se obligó a ejecutar auditorias a los resultados financieros y a los registros contables en las empresas públicas. Posteriormente las empresas en Estados Unidos también realizaron auditorias por disposición de la Comisión de Valores y Bolsa para las empresas que cotizaban en la bolsa</a:t>
            </a:r>
            <a:r>
              <a:rPr lang="es-ES" dirty="0" smtClean="0"/>
              <a:t>.</a:t>
            </a:r>
          </a:p>
          <a:p>
            <a:pPr algn="just">
              <a:buNone/>
            </a:pPr>
            <a:r>
              <a:rPr lang="es-ES" dirty="0" smtClean="0"/>
              <a:t>    Por </a:t>
            </a:r>
            <a:r>
              <a:rPr lang="es-ES" dirty="0" smtClean="0"/>
              <a:t>muchos años el concepto que se asoció al trabajo del auditor era el de detectar lo que estaba mal para informar a quien correspondiera sobre dicho acontecimiento, así pasaron los años y la imagen de una persona chismosa, delatora, inspector a sido uno de los inconvenientes con los cuales todo auditor debe luchas ya que se les asocia a alguien que busca las cosas malas. Sin embargo es necesario aclarar que en la actualidad el auditor es quien se encarga de encontrar oportunidades de mejora y de hacer las recomendaciones correspondientes</a:t>
            </a:r>
            <a:r>
              <a:rPr lang="es-ES" dirty="0" smtClean="0"/>
              <a:t>.</a:t>
            </a:r>
            <a:endParaRPr lang="es-E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Historia</a:t>
            </a:r>
            <a:endParaRPr lang="en-US" dirty="0"/>
          </a:p>
        </p:txBody>
      </p:sp>
      <p:sp>
        <p:nvSpPr>
          <p:cNvPr id="3" name="2 Marcador de contenido"/>
          <p:cNvSpPr>
            <a:spLocks noGrp="1"/>
          </p:cNvSpPr>
          <p:nvPr>
            <p:ph idx="1"/>
          </p:nvPr>
        </p:nvSpPr>
        <p:spPr/>
        <p:txBody>
          <a:bodyPr>
            <a:normAutofit fontScale="77500" lnSpcReduction="20000"/>
          </a:bodyPr>
          <a:lstStyle/>
          <a:p>
            <a:pPr algn="just"/>
            <a:r>
              <a:rPr lang="es-ES" dirty="0" smtClean="0"/>
              <a:t>La auditoría nace como una rama dependiente del área financiera en las empresas y la ejercían solamente profesionales con especialidad en contabilidad dado que revisaban el registro de operaciones y los estados financieros emitidos por las empresas. Sin embargo esta revisión se traslada a otras áreas de la empresa comenzando por las administrativas y después con el área de ingeniería. Esto trae como consecuencia que el profesional de auditoría no sea solamente especialista en el área contable y financiera y empiezan a ejercer dicho labor profesionistas con especialidades en otras áreas.</a:t>
            </a:r>
          </a:p>
          <a:p>
            <a:pPr algn="just"/>
            <a:r>
              <a:rPr lang="es-ES" dirty="0" smtClean="0"/>
              <a:t>Al llegar el uso de sistemas en los diferentes proceso organizacionales y sobre todo en la parte financiera de registro de operaciones y emisión de estados financieros, se ve la necesidad de realizar auditorías incluyendo a las computadoras y a los programas computacionales responsable de las operaciones tanto financieras como de otras áreas de la empresa.</a:t>
            </a:r>
          </a:p>
          <a:p>
            <a:pPr algn="just"/>
            <a:r>
              <a:rPr lang="es-ES" dirty="0" smtClean="0"/>
              <a:t>Aún y cuando existen diferentes tipos de auditorías en esencia todas ellas mantienen los mismos fundamentos. De la auditoría financiera surge la auditoría de operaciones y la auditoria administrativa. Se publican diferentes estudios e investigaciones que dan como resultado publicaciones en todo el mundo sobre la auditoría, especificando procedimientos y metodologías. Con esto se consolida el área de auditoría interna y externa para las empresas.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Tipos</a:t>
            </a:r>
            <a:r>
              <a:rPr lang="en-US" dirty="0" smtClean="0"/>
              <a:t> de </a:t>
            </a:r>
            <a:r>
              <a:rPr lang="en-US" dirty="0" err="1" smtClean="0"/>
              <a:t>Auditorías</a:t>
            </a:r>
            <a:endParaRPr lang="en-US" dirty="0"/>
          </a:p>
        </p:txBody>
      </p:sp>
      <p:graphicFrame>
        <p:nvGraphicFramePr>
          <p:cNvPr id="4" name="3 Marcador de contenido"/>
          <p:cNvGraphicFramePr>
            <a:graphicFrameLocks noGrp="1"/>
          </p:cNvGraphicFramePr>
          <p:nvPr>
            <p:ph idx="1"/>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Por el origen de quien hace su aplicación</a:t>
            </a:r>
            <a:endParaRPr lang="en-US" dirty="0"/>
          </a:p>
        </p:txBody>
      </p:sp>
      <p:graphicFrame>
        <p:nvGraphicFramePr>
          <p:cNvPr id="4" name="3 Marcador de contenido"/>
          <p:cNvGraphicFramePr>
            <a:graphicFrameLocks noGrp="1"/>
          </p:cNvGraphicFramePr>
          <p:nvPr>
            <p:ph idx="1"/>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Auditoría</a:t>
            </a:r>
            <a:r>
              <a:rPr lang="en-US" dirty="0" smtClean="0"/>
              <a:t> </a:t>
            </a:r>
            <a:r>
              <a:rPr lang="en-US" dirty="0" err="1" smtClean="0"/>
              <a:t>Externa</a:t>
            </a:r>
            <a:endParaRPr lang="en-US" dirty="0"/>
          </a:p>
        </p:txBody>
      </p:sp>
      <p:sp>
        <p:nvSpPr>
          <p:cNvPr id="3" name="2 Marcador de contenido"/>
          <p:cNvSpPr>
            <a:spLocks noGrp="1"/>
          </p:cNvSpPr>
          <p:nvPr>
            <p:ph idx="1"/>
          </p:nvPr>
        </p:nvSpPr>
        <p:spPr/>
        <p:txBody>
          <a:bodyPr>
            <a:normAutofit lnSpcReduction="10000"/>
          </a:bodyPr>
          <a:lstStyle/>
          <a:p>
            <a:pPr algn="just"/>
            <a:r>
              <a:rPr lang="es-ES" dirty="0" smtClean="0"/>
              <a:t>La realizan los auditores que son independientes a la empresa, de tal forma que el auditor externo puede aplicar con completa libertad los métodos, técnicas y herramientas con el fin de evaluar  las actividades, operaciones y funciones para determinar el cumplimiento de los objetivo institucionales y emitir dictamen independiente de carácter externo en donde se exponen los resultados en donde se pondrán las recomendaciones.</a:t>
            </a:r>
          </a:p>
          <a:p>
            <a:pPr algn="just"/>
            <a:r>
              <a:rPr lang="es-ES" dirty="0" smtClean="0"/>
              <a:t>Quien hace la auditoría externa: Despachos independientes de auditores, regularmente son despachos reconocidos en el ambiente profesional. Inclusive algunas de estos despachos cuentan con más de 100 años de experiencia. Los nombres de estas empresas son: </a:t>
            </a:r>
            <a:r>
              <a:rPr lang="es-ES" dirty="0" err="1" smtClean="0"/>
              <a:t>ArthurAndersen,Price</a:t>
            </a:r>
            <a:r>
              <a:rPr lang="es-ES" dirty="0" smtClean="0"/>
              <a:t> </a:t>
            </a:r>
            <a:r>
              <a:rPr lang="es-ES" dirty="0" err="1" smtClean="0"/>
              <a:t>Waterhouse</a:t>
            </a:r>
            <a:r>
              <a:rPr lang="es-ES" dirty="0" smtClean="0"/>
              <a:t> </a:t>
            </a:r>
            <a:r>
              <a:rPr lang="es-ES" dirty="0" err="1" smtClean="0"/>
              <a:t>Coopers</a:t>
            </a:r>
            <a:r>
              <a:rPr lang="es-ES" dirty="0" smtClean="0"/>
              <a:t> and </a:t>
            </a:r>
            <a:r>
              <a:rPr lang="es-ES" dirty="0" err="1" smtClean="0"/>
              <a:t>Lybrand</a:t>
            </a:r>
            <a:r>
              <a:rPr lang="es-ES" dirty="0" smtClean="0"/>
              <a:t>, </a:t>
            </a:r>
            <a:r>
              <a:rPr lang="es-ES" dirty="0" err="1" smtClean="0"/>
              <a:t>Ernst</a:t>
            </a:r>
            <a:r>
              <a:rPr lang="es-ES" dirty="0" smtClean="0"/>
              <a:t> and Young, KPMG-</a:t>
            </a:r>
            <a:r>
              <a:rPr lang="es-ES" dirty="0" err="1" smtClean="0"/>
              <a:t>Peat</a:t>
            </a:r>
            <a:r>
              <a:rPr lang="es-ES" dirty="0" smtClean="0"/>
              <a:t> </a:t>
            </a:r>
            <a:r>
              <a:rPr lang="es-ES" dirty="0" err="1" smtClean="0"/>
              <a:t>Marwick</a:t>
            </a:r>
            <a:r>
              <a:rPr lang="es-ES" dirty="0" smtClean="0"/>
              <a:t> y </a:t>
            </a:r>
            <a:r>
              <a:rPr lang="es-ES" dirty="0" err="1" smtClean="0"/>
              <a:t>Deloitte</a:t>
            </a:r>
            <a:r>
              <a:rPr lang="es-ES" dirty="0" smtClean="0"/>
              <a:t> and </a:t>
            </a:r>
            <a:r>
              <a:rPr lang="es-ES" dirty="0" err="1" smtClean="0"/>
              <a:t>Touch</a:t>
            </a:r>
            <a:r>
              <a:rPr lang="es-ES" dirty="0" smtClean="0"/>
              <a:t>.</a:t>
            </a:r>
            <a:r>
              <a:rPr lang="es-ES" dirty="0" smtClean="0"/>
              <a:t/>
            </a:r>
            <a:br>
              <a:rPr lang="es-E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Auditoría</a:t>
            </a:r>
            <a:r>
              <a:rPr lang="en-US" dirty="0" smtClean="0"/>
              <a:t> </a:t>
            </a:r>
            <a:r>
              <a:rPr lang="en-US" dirty="0" err="1" smtClean="0"/>
              <a:t>Externa</a:t>
            </a:r>
            <a:endParaRPr lang="en-US" dirty="0"/>
          </a:p>
        </p:txBody>
      </p:sp>
      <p:graphicFrame>
        <p:nvGraphicFramePr>
          <p:cNvPr id="4" name="3 Marcador de contenido"/>
          <p:cNvGraphicFramePr>
            <a:graphicFrameLocks noGrp="1"/>
          </p:cNvGraphicFramePr>
          <p:nvPr>
            <p:ph idx="1"/>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TC104033937[[fn=Estela de condensación]]</Template>
  <TotalTime>201</TotalTime>
  <Words>1268</Words>
  <Application>Microsoft Office PowerPoint</Application>
  <PresentationFormat>Personalizado</PresentationFormat>
  <Paragraphs>87</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Estela de condensación</vt:lpstr>
      <vt:lpstr>Auditoria de Sistemas</vt:lpstr>
      <vt:lpstr>Contenido</vt:lpstr>
      <vt:lpstr>Auditoría</vt:lpstr>
      <vt:lpstr>Historia</vt:lpstr>
      <vt:lpstr>Historia</vt:lpstr>
      <vt:lpstr>Tipos de Auditorías</vt:lpstr>
      <vt:lpstr>Por el origen de quien hace su aplicación</vt:lpstr>
      <vt:lpstr>Auditoría Externa</vt:lpstr>
      <vt:lpstr>Auditoría Externa</vt:lpstr>
      <vt:lpstr>Auditoría Interna</vt:lpstr>
      <vt:lpstr>Auditoría Interna</vt:lpstr>
      <vt:lpstr>Oustsourcing</vt:lpstr>
      <vt:lpstr>Por el área en donde se hacen</vt:lpstr>
      <vt:lpstr>Por área de especialidad  </vt:lpstr>
      <vt:lpstr>Especializadas en Sistemas Computacionales</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Chalalai Sarakor</dc:creator>
  <cp:lastModifiedBy>Juan J. Diaz Nerio</cp:lastModifiedBy>
  <cp:revision>19</cp:revision>
  <dcterms:created xsi:type="dcterms:W3CDTF">2013-07-30T10:54:28Z</dcterms:created>
  <dcterms:modified xsi:type="dcterms:W3CDTF">2017-01-27T21:41:29Z</dcterms:modified>
</cp:coreProperties>
</file>