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7" r:id="rId4"/>
    <p:sldId id="275" r:id="rId5"/>
    <p:sldId id="258" r:id="rId6"/>
    <p:sldId id="259" r:id="rId7"/>
    <p:sldId id="268" r:id="rId8"/>
    <p:sldId id="260" r:id="rId9"/>
    <p:sldId id="261" r:id="rId10"/>
    <p:sldId id="262" r:id="rId11"/>
    <p:sldId id="263" r:id="rId12"/>
    <p:sldId id="264" r:id="rId13"/>
    <p:sldId id="265" r:id="rId14"/>
    <p:sldId id="266" r:id="rId15"/>
    <p:sldId id="269" r:id="rId16"/>
    <p:sldId id="276" r:id="rId17"/>
    <p:sldId id="277" r:id="rId18"/>
    <p:sldId id="278" r:id="rId19"/>
    <p:sldId id="279" r:id="rId20"/>
    <p:sldId id="270" r:id="rId21"/>
    <p:sldId id="271" r:id="rId22"/>
    <p:sldId id="280" r:id="rId23"/>
    <p:sldId id="272" r:id="rId24"/>
    <p:sldId id="281" r:id="rId25"/>
    <p:sldId id="273" r:id="rId26"/>
    <p:sldId id="282" r:id="rId27"/>
    <p:sldId id="26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709"/>
  </p:normalViewPr>
  <p:slideViewPr>
    <p:cSldViewPr snapToGrid="0" snapToObjects="1">
      <p:cViewPr varScale="1">
        <p:scale>
          <a:sx n="101" d="100"/>
          <a:sy n="101" d="100"/>
        </p:scale>
        <p:origin x="144"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hyperlink" Target="https://books.google.es/books/about/Cybercrime.html?id=PjQlwXN7CO8C&amp;redir_esc=y" TargetMode="External"/></Relationships>
</file>

<file path=ppt/diagrams/_rels/data18.xml.rels><?xml version="1.0" encoding="UTF-8" standalone="yes"?>
<Relationships xmlns="http://schemas.openxmlformats.org/package/2006/relationships"><Relationship Id="rId3" Type="http://schemas.openxmlformats.org/officeDocument/2006/relationships/hyperlink" Target="https://youtu.be/On1clzor4x4" TargetMode="External"/><Relationship Id="rId2" Type="http://schemas.openxmlformats.org/officeDocument/2006/relationships/hyperlink" Target="https://youtu.be/46Pwz2V-t8Q" TargetMode="External"/><Relationship Id="rId1" Type="http://schemas.openxmlformats.org/officeDocument/2006/relationships/hyperlink" Target="https://youtu.be/a99Qorfotv4" TargetMode="External"/></Relationships>
</file>

<file path=ppt/diagrams/_rels/data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22.xml.rels><?xml version="1.0" encoding="UTF-8" standalone="yes"?>
<Relationships xmlns="http://schemas.openxmlformats.org/package/2006/relationships"><Relationship Id="rId3" Type="http://schemas.openxmlformats.org/officeDocument/2006/relationships/hyperlink" Target="https://www.kde.org/applications/utilities/kleopatra/" TargetMode="External"/><Relationship Id="rId2" Type="http://schemas.openxmlformats.org/officeDocument/2006/relationships/hyperlink" Target="https://gpgtools.org/" TargetMode="External"/><Relationship Id="rId1" Type="http://schemas.openxmlformats.org/officeDocument/2006/relationships/hyperlink" Target="http://www.gpg4win.org/" TargetMode="External"/><Relationship Id="rId4" Type="http://schemas.openxmlformats.org/officeDocument/2006/relationships/hyperlink" Target="https://gnupg.org/related_software/swlist.html"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g"/></Relationships>
</file>

<file path=ppt/diagrams/_rels/data4.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1.xml.rels><?xml version="1.0" encoding="UTF-8" standalone="yes"?>
<Relationships xmlns="http://schemas.openxmlformats.org/package/2006/relationships"><Relationship Id="rId1" Type="http://schemas.openxmlformats.org/officeDocument/2006/relationships/hyperlink" Target="https://books.google.es/books/about/Cybercrime.html?id=PjQlwXN7CO8C&amp;redir_esc=y" TargetMode="External"/></Relationships>
</file>

<file path=ppt/diagrams/_rels/drawing18.xml.rels><?xml version="1.0" encoding="UTF-8" standalone="yes"?>
<Relationships xmlns="http://schemas.openxmlformats.org/package/2006/relationships"><Relationship Id="rId3" Type="http://schemas.openxmlformats.org/officeDocument/2006/relationships/hyperlink" Target="https://youtu.be/On1clzor4x4" TargetMode="External"/><Relationship Id="rId2" Type="http://schemas.openxmlformats.org/officeDocument/2006/relationships/hyperlink" Target="https://youtu.be/46Pwz2V-t8Q" TargetMode="External"/><Relationship Id="rId1" Type="http://schemas.openxmlformats.org/officeDocument/2006/relationships/hyperlink" Target="https://youtu.be/a99Qorfotv4" TargetMode="External"/></Relationships>
</file>

<file path=ppt/diagrams/_rels/drawing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22.xml.rels><?xml version="1.0" encoding="UTF-8" standalone="yes"?>
<Relationships xmlns="http://schemas.openxmlformats.org/package/2006/relationships"><Relationship Id="rId3" Type="http://schemas.openxmlformats.org/officeDocument/2006/relationships/hyperlink" Target="https://www.kde.org/applications/utilities/kleopatra/" TargetMode="External"/><Relationship Id="rId2" Type="http://schemas.openxmlformats.org/officeDocument/2006/relationships/hyperlink" Target="https://gpgtools.org/" TargetMode="External"/><Relationship Id="rId1" Type="http://schemas.openxmlformats.org/officeDocument/2006/relationships/hyperlink" Target="http://www.gpg4win.org/" TargetMode="External"/><Relationship Id="rId4" Type="http://schemas.openxmlformats.org/officeDocument/2006/relationships/hyperlink" Target="https://gnupg.org/related_software/swlist.html"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DD87A-52C8-F542-907F-964FE28FAD1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64D6F1E-D7A7-864B-8C25-D3D2FF9FC3AD}">
      <dgm:prSet/>
      <dgm:spPr/>
      <dgm:t>
        <a:bodyPr/>
        <a:lstStyle/>
        <a:p>
          <a:pPr rtl="0"/>
          <a:r>
            <a:rPr lang="en-US"/>
            <a:t>Toda información es libre por naturaleza.</a:t>
          </a:r>
        </a:p>
      </dgm:t>
    </dgm:pt>
    <dgm:pt modelId="{6E128C16-D60A-BF49-9DC0-5A12E3FDB84D}" type="parTrans" cxnId="{2885E758-A992-B247-B207-7F154471041A}">
      <dgm:prSet/>
      <dgm:spPr/>
      <dgm:t>
        <a:bodyPr/>
        <a:lstStyle/>
        <a:p>
          <a:endParaRPr lang="es-ES_tradnl"/>
        </a:p>
      </dgm:t>
    </dgm:pt>
    <dgm:pt modelId="{C44374C2-3BAC-A94C-9CA0-3D87AE743F71}" type="sibTrans" cxnId="{2885E758-A992-B247-B207-7F154471041A}">
      <dgm:prSet/>
      <dgm:spPr/>
      <dgm:t>
        <a:bodyPr/>
        <a:lstStyle/>
        <a:p>
          <a:endParaRPr lang="es-ES_tradnl"/>
        </a:p>
      </dgm:t>
    </dgm:pt>
    <dgm:pt modelId="{C87D38D9-9DF1-994C-955E-DB5B5E9BF61C}">
      <dgm:prSet/>
      <dgm:spPr/>
      <dgm:t>
        <a:bodyPr/>
        <a:lstStyle/>
        <a:p>
          <a:pPr rtl="0"/>
          <a:r>
            <a:rPr lang="en-US"/>
            <a:t>Ser antiautoritario.</a:t>
          </a:r>
        </a:p>
      </dgm:t>
    </dgm:pt>
    <dgm:pt modelId="{495AE551-73D0-4741-8AA4-875AA84E3A4A}" type="parTrans" cxnId="{01951269-3C96-4549-B508-A1518C1F8073}">
      <dgm:prSet/>
      <dgm:spPr/>
      <dgm:t>
        <a:bodyPr/>
        <a:lstStyle/>
        <a:p>
          <a:endParaRPr lang="es-ES_tradnl"/>
        </a:p>
      </dgm:t>
    </dgm:pt>
    <dgm:pt modelId="{91210203-AB30-D140-BEA0-F5864F286901}" type="sibTrans" cxnId="{01951269-3C96-4549-B508-A1518C1F8073}">
      <dgm:prSet/>
      <dgm:spPr/>
      <dgm:t>
        <a:bodyPr/>
        <a:lstStyle/>
        <a:p>
          <a:endParaRPr lang="es-ES_tradnl"/>
        </a:p>
      </dgm:t>
    </dgm:pt>
    <dgm:pt modelId="{00401301-2948-7546-9742-845D8594E5FD}">
      <dgm:prSet/>
      <dgm:spPr/>
      <dgm:t>
        <a:bodyPr/>
        <a:lstStyle/>
        <a:p>
          <a:pPr rtl="0"/>
          <a:r>
            <a:rPr lang="en-US"/>
            <a:t>Los hackers pueden juzgarse por sus proezas, no por otras jerarquías sociales (lo cual permitió que un niño prodigio de diez años se uniese al grupo).</a:t>
          </a:r>
        </a:p>
      </dgm:t>
    </dgm:pt>
    <dgm:pt modelId="{0D01A804-D1E2-084F-B505-12930302E01A}" type="parTrans" cxnId="{4DF86404-948A-F14A-923D-ABB84525BE68}">
      <dgm:prSet/>
      <dgm:spPr/>
      <dgm:t>
        <a:bodyPr/>
        <a:lstStyle/>
        <a:p>
          <a:endParaRPr lang="es-ES_tradnl"/>
        </a:p>
      </dgm:t>
    </dgm:pt>
    <dgm:pt modelId="{FE05F17C-2B1E-CD48-9276-3820847DC496}" type="sibTrans" cxnId="{4DF86404-948A-F14A-923D-ABB84525BE68}">
      <dgm:prSet/>
      <dgm:spPr/>
      <dgm:t>
        <a:bodyPr/>
        <a:lstStyle/>
        <a:p>
          <a:endParaRPr lang="es-ES_tradnl"/>
        </a:p>
      </dgm:t>
    </dgm:pt>
    <dgm:pt modelId="{52C6E91E-D6AE-FE49-86D6-A1F9D3E97424}">
      <dgm:prSet/>
      <dgm:spPr/>
      <dgm:t>
        <a:bodyPr/>
        <a:lstStyle/>
        <a:p>
          <a:pPr rtl="0"/>
          <a:r>
            <a:rPr lang="en-US"/>
            <a:t>Arte y belleza pueden ser creados por un ordenador.</a:t>
          </a:r>
        </a:p>
      </dgm:t>
    </dgm:pt>
    <dgm:pt modelId="{F8CD4753-FD8E-9841-BC43-65723AC45A6B}" type="parTrans" cxnId="{D739389C-8232-7048-BCC9-7B033E0FF4F1}">
      <dgm:prSet/>
      <dgm:spPr/>
      <dgm:t>
        <a:bodyPr/>
        <a:lstStyle/>
        <a:p>
          <a:endParaRPr lang="es-ES_tradnl"/>
        </a:p>
      </dgm:t>
    </dgm:pt>
    <dgm:pt modelId="{250E8B7B-F441-2F46-A75C-DB53CF19C51E}" type="sibTrans" cxnId="{D739389C-8232-7048-BCC9-7B033E0FF4F1}">
      <dgm:prSet/>
      <dgm:spPr/>
      <dgm:t>
        <a:bodyPr/>
        <a:lstStyle/>
        <a:p>
          <a:endParaRPr lang="es-ES_tradnl"/>
        </a:p>
      </dgm:t>
    </dgm:pt>
    <dgm:pt modelId="{0C45778F-0200-FD4D-B88E-C4BF65E9C065}">
      <dgm:prSet/>
      <dgm:spPr/>
      <dgm:t>
        <a:bodyPr/>
        <a:lstStyle/>
        <a:p>
          <a:pPr rtl="0"/>
          <a:r>
            <a:rPr lang="en-US" dirty="0"/>
            <a:t>Los </a:t>
          </a:r>
          <a:r>
            <a:rPr lang="en-US" dirty="0" err="1"/>
            <a:t>ordenadores</a:t>
          </a:r>
          <a:r>
            <a:rPr lang="en-US" dirty="0"/>
            <a:t> </a:t>
          </a:r>
          <a:r>
            <a:rPr lang="en-US" dirty="0" err="1"/>
            <a:t>pueden</a:t>
          </a:r>
          <a:r>
            <a:rPr lang="en-US" dirty="0"/>
            <a:t> </a:t>
          </a:r>
          <a:r>
            <a:rPr lang="en-US" dirty="0" err="1"/>
            <a:t>cambiar</a:t>
          </a:r>
          <a:r>
            <a:rPr lang="en-US" dirty="0"/>
            <a:t> y </a:t>
          </a:r>
          <a:r>
            <a:rPr lang="en-US" dirty="0" err="1"/>
            <a:t>mejorar</a:t>
          </a:r>
          <a:r>
            <a:rPr lang="en-US" dirty="0"/>
            <a:t> la </a:t>
          </a:r>
          <a:r>
            <a:rPr lang="en-US" dirty="0" err="1"/>
            <a:t>vida</a:t>
          </a:r>
          <a:r>
            <a:rPr lang="en-US" dirty="0"/>
            <a:t>.</a:t>
          </a:r>
        </a:p>
      </dgm:t>
    </dgm:pt>
    <dgm:pt modelId="{2500E633-54B5-644C-B61F-F5A59C44BCDB}" type="parTrans" cxnId="{86FF2481-C067-4044-9CB3-D85D62BD17EE}">
      <dgm:prSet/>
      <dgm:spPr/>
      <dgm:t>
        <a:bodyPr/>
        <a:lstStyle/>
        <a:p>
          <a:endParaRPr lang="es-ES_tradnl"/>
        </a:p>
      </dgm:t>
    </dgm:pt>
    <dgm:pt modelId="{29A53983-6292-874C-AF84-87BF0F0452E2}" type="sibTrans" cxnId="{86FF2481-C067-4044-9CB3-D85D62BD17EE}">
      <dgm:prSet/>
      <dgm:spPr/>
      <dgm:t>
        <a:bodyPr/>
        <a:lstStyle/>
        <a:p>
          <a:endParaRPr lang="es-ES_tradnl"/>
        </a:p>
      </dgm:t>
    </dgm:pt>
    <dgm:pt modelId="{D88C2035-D3D5-A148-9D1E-5884F1D1AA85}" type="pres">
      <dgm:prSet presAssocID="{9E2DD87A-52C8-F542-907F-964FE28FAD1F}" presName="linear" presStyleCnt="0">
        <dgm:presLayoutVars>
          <dgm:animLvl val="lvl"/>
          <dgm:resizeHandles val="exact"/>
        </dgm:presLayoutVars>
      </dgm:prSet>
      <dgm:spPr/>
    </dgm:pt>
    <dgm:pt modelId="{D885DB15-F50F-CB41-8174-7C367147E687}" type="pres">
      <dgm:prSet presAssocID="{E64D6F1E-D7A7-864B-8C25-D3D2FF9FC3AD}" presName="parentText" presStyleLbl="node1" presStyleIdx="0" presStyleCnt="5">
        <dgm:presLayoutVars>
          <dgm:chMax val="0"/>
          <dgm:bulletEnabled val="1"/>
        </dgm:presLayoutVars>
      </dgm:prSet>
      <dgm:spPr/>
    </dgm:pt>
    <dgm:pt modelId="{2CFA33F3-6813-3E46-887D-92AD2F4B4D07}" type="pres">
      <dgm:prSet presAssocID="{C44374C2-3BAC-A94C-9CA0-3D87AE743F71}" presName="spacer" presStyleCnt="0"/>
      <dgm:spPr/>
    </dgm:pt>
    <dgm:pt modelId="{4DA7ECE0-0EF4-E043-91C2-9968A265A820}" type="pres">
      <dgm:prSet presAssocID="{C87D38D9-9DF1-994C-955E-DB5B5E9BF61C}" presName="parentText" presStyleLbl="node1" presStyleIdx="1" presStyleCnt="5">
        <dgm:presLayoutVars>
          <dgm:chMax val="0"/>
          <dgm:bulletEnabled val="1"/>
        </dgm:presLayoutVars>
      </dgm:prSet>
      <dgm:spPr/>
    </dgm:pt>
    <dgm:pt modelId="{B43BBA10-6A7B-EC47-9A3A-9671C6927953}" type="pres">
      <dgm:prSet presAssocID="{91210203-AB30-D140-BEA0-F5864F286901}" presName="spacer" presStyleCnt="0"/>
      <dgm:spPr/>
    </dgm:pt>
    <dgm:pt modelId="{34BCB074-CC43-DD4A-A4FF-0A6E239C5ABB}" type="pres">
      <dgm:prSet presAssocID="{00401301-2948-7546-9742-845D8594E5FD}" presName="parentText" presStyleLbl="node1" presStyleIdx="2" presStyleCnt="5">
        <dgm:presLayoutVars>
          <dgm:chMax val="0"/>
          <dgm:bulletEnabled val="1"/>
        </dgm:presLayoutVars>
      </dgm:prSet>
      <dgm:spPr/>
    </dgm:pt>
    <dgm:pt modelId="{F00CA072-63BF-D049-86E2-99DB9F78801A}" type="pres">
      <dgm:prSet presAssocID="{FE05F17C-2B1E-CD48-9276-3820847DC496}" presName="spacer" presStyleCnt="0"/>
      <dgm:spPr/>
    </dgm:pt>
    <dgm:pt modelId="{F0C652BD-E2A3-7D49-B742-612B86320635}" type="pres">
      <dgm:prSet presAssocID="{52C6E91E-D6AE-FE49-86D6-A1F9D3E97424}" presName="parentText" presStyleLbl="node1" presStyleIdx="3" presStyleCnt="5">
        <dgm:presLayoutVars>
          <dgm:chMax val="0"/>
          <dgm:bulletEnabled val="1"/>
        </dgm:presLayoutVars>
      </dgm:prSet>
      <dgm:spPr/>
    </dgm:pt>
    <dgm:pt modelId="{E69A766B-F227-964D-AFE5-39F13E480AC4}" type="pres">
      <dgm:prSet presAssocID="{250E8B7B-F441-2F46-A75C-DB53CF19C51E}" presName="spacer" presStyleCnt="0"/>
      <dgm:spPr/>
    </dgm:pt>
    <dgm:pt modelId="{2902B989-84DE-8D4B-8311-D07513EF9D05}" type="pres">
      <dgm:prSet presAssocID="{0C45778F-0200-FD4D-B88E-C4BF65E9C065}" presName="parentText" presStyleLbl="node1" presStyleIdx="4" presStyleCnt="5">
        <dgm:presLayoutVars>
          <dgm:chMax val="0"/>
          <dgm:bulletEnabled val="1"/>
        </dgm:presLayoutVars>
      </dgm:prSet>
      <dgm:spPr/>
    </dgm:pt>
  </dgm:ptLst>
  <dgm:cxnLst>
    <dgm:cxn modelId="{86FF2481-C067-4044-9CB3-D85D62BD17EE}" srcId="{9E2DD87A-52C8-F542-907F-964FE28FAD1F}" destId="{0C45778F-0200-FD4D-B88E-C4BF65E9C065}" srcOrd="4" destOrd="0" parTransId="{2500E633-54B5-644C-B61F-F5A59C44BCDB}" sibTransId="{29A53983-6292-874C-AF84-87BF0F0452E2}"/>
    <dgm:cxn modelId="{F743E00B-F5F5-AE49-B459-A839B7FBCA76}" type="presOf" srcId="{E64D6F1E-D7A7-864B-8C25-D3D2FF9FC3AD}" destId="{D885DB15-F50F-CB41-8174-7C367147E687}" srcOrd="0" destOrd="0" presId="urn:microsoft.com/office/officeart/2005/8/layout/vList2"/>
    <dgm:cxn modelId="{4DF86404-948A-F14A-923D-ABB84525BE68}" srcId="{9E2DD87A-52C8-F542-907F-964FE28FAD1F}" destId="{00401301-2948-7546-9742-845D8594E5FD}" srcOrd="2" destOrd="0" parTransId="{0D01A804-D1E2-084F-B505-12930302E01A}" sibTransId="{FE05F17C-2B1E-CD48-9276-3820847DC496}"/>
    <dgm:cxn modelId="{2885E758-A992-B247-B207-7F154471041A}" srcId="{9E2DD87A-52C8-F542-907F-964FE28FAD1F}" destId="{E64D6F1E-D7A7-864B-8C25-D3D2FF9FC3AD}" srcOrd="0" destOrd="0" parTransId="{6E128C16-D60A-BF49-9DC0-5A12E3FDB84D}" sibTransId="{C44374C2-3BAC-A94C-9CA0-3D87AE743F71}"/>
    <dgm:cxn modelId="{01951269-3C96-4549-B508-A1518C1F8073}" srcId="{9E2DD87A-52C8-F542-907F-964FE28FAD1F}" destId="{C87D38D9-9DF1-994C-955E-DB5B5E9BF61C}" srcOrd="1" destOrd="0" parTransId="{495AE551-73D0-4741-8AA4-875AA84E3A4A}" sibTransId="{91210203-AB30-D140-BEA0-F5864F286901}"/>
    <dgm:cxn modelId="{D739389C-8232-7048-BCC9-7B033E0FF4F1}" srcId="{9E2DD87A-52C8-F542-907F-964FE28FAD1F}" destId="{52C6E91E-D6AE-FE49-86D6-A1F9D3E97424}" srcOrd="3" destOrd="0" parTransId="{F8CD4753-FD8E-9841-BC43-65723AC45A6B}" sibTransId="{250E8B7B-F441-2F46-A75C-DB53CF19C51E}"/>
    <dgm:cxn modelId="{EEBD1709-A7FE-7440-BC0D-4735298B3E64}" type="presOf" srcId="{C87D38D9-9DF1-994C-955E-DB5B5E9BF61C}" destId="{4DA7ECE0-0EF4-E043-91C2-9968A265A820}" srcOrd="0" destOrd="0" presId="urn:microsoft.com/office/officeart/2005/8/layout/vList2"/>
    <dgm:cxn modelId="{EDD86D6F-397C-A841-BC34-79650C9C1230}" type="presOf" srcId="{0C45778F-0200-FD4D-B88E-C4BF65E9C065}" destId="{2902B989-84DE-8D4B-8311-D07513EF9D05}" srcOrd="0" destOrd="0" presId="urn:microsoft.com/office/officeart/2005/8/layout/vList2"/>
    <dgm:cxn modelId="{DC05D125-5270-4A40-A26F-1347FE998D53}" type="presOf" srcId="{00401301-2948-7546-9742-845D8594E5FD}" destId="{34BCB074-CC43-DD4A-A4FF-0A6E239C5ABB}" srcOrd="0" destOrd="0" presId="urn:microsoft.com/office/officeart/2005/8/layout/vList2"/>
    <dgm:cxn modelId="{4AC4B952-4588-D249-ADF5-B9A56BFD8287}" type="presOf" srcId="{9E2DD87A-52C8-F542-907F-964FE28FAD1F}" destId="{D88C2035-D3D5-A148-9D1E-5884F1D1AA85}" srcOrd="0" destOrd="0" presId="urn:microsoft.com/office/officeart/2005/8/layout/vList2"/>
    <dgm:cxn modelId="{EE566E09-CFD0-1042-ABD4-1B81B9EDB526}" type="presOf" srcId="{52C6E91E-D6AE-FE49-86D6-A1F9D3E97424}" destId="{F0C652BD-E2A3-7D49-B742-612B86320635}" srcOrd="0" destOrd="0" presId="urn:microsoft.com/office/officeart/2005/8/layout/vList2"/>
    <dgm:cxn modelId="{FD16A07F-8602-0D46-87A2-0DBA6C55E33F}" type="presParOf" srcId="{D88C2035-D3D5-A148-9D1E-5884F1D1AA85}" destId="{D885DB15-F50F-CB41-8174-7C367147E687}" srcOrd="0" destOrd="0" presId="urn:microsoft.com/office/officeart/2005/8/layout/vList2"/>
    <dgm:cxn modelId="{8D5BB069-5DC6-B04B-B866-3D7D20939626}" type="presParOf" srcId="{D88C2035-D3D5-A148-9D1E-5884F1D1AA85}" destId="{2CFA33F3-6813-3E46-887D-92AD2F4B4D07}" srcOrd="1" destOrd="0" presId="urn:microsoft.com/office/officeart/2005/8/layout/vList2"/>
    <dgm:cxn modelId="{E49D6BE4-8A41-4C45-9020-20890EA48F76}" type="presParOf" srcId="{D88C2035-D3D5-A148-9D1E-5884F1D1AA85}" destId="{4DA7ECE0-0EF4-E043-91C2-9968A265A820}" srcOrd="2" destOrd="0" presId="urn:microsoft.com/office/officeart/2005/8/layout/vList2"/>
    <dgm:cxn modelId="{41378888-45CF-0D41-8645-174AE05695A8}" type="presParOf" srcId="{D88C2035-D3D5-A148-9D1E-5884F1D1AA85}" destId="{B43BBA10-6A7B-EC47-9A3A-9671C6927953}" srcOrd="3" destOrd="0" presId="urn:microsoft.com/office/officeart/2005/8/layout/vList2"/>
    <dgm:cxn modelId="{5A651495-6288-9942-AFDF-9DEBDFB9D6DF}" type="presParOf" srcId="{D88C2035-D3D5-A148-9D1E-5884F1D1AA85}" destId="{34BCB074-CC43-DD4A-A4FF-0A6E239C5ABB}" srcOrd="4" destOrd="0" presId="urn:microsoft.com/office/officeart/2005/8/layout/vList2"/>
    <dgm:cxn modelId="{010A4CCC-41C2-C54F-A2DF-5FFED05935EB}" type="presParOf" srcId="{D88C2035-D3D5-A148-9D1E-5884F1D1AA85}" destId="{F00CA072-63BF-D049-86E2-99DB9F78801A}" srcOrd="5" destOrd="0" presId="urn:microsoft.com/office/officeart/2005/8/layout/vList2"/>
    <dgm:cxn modelId="{5B67E4A7-646F-D440-89CB-ECA957A7322E}" type="presParOf" srcId="{D88C2035-D3D5-A148-9D1E-5884F1D1AA85}" destId="{F0C652BD-E2A3-7D49-B742-612B86320635}" srcOrd="6" destOrd="0" presId="urn:microsoft.com/office/officeart/2005/8/layout/vList2"/>
    <dgm:cxn modelId="{0D21B1F1-6116-F142-95C6-D037B74AB245}" type="presParOf" srcId="{D88C2035-D3D5-A148-9D1E-5884F1D1AA85}" destId="{E69A766B-F227-964D-AFE5-39F13E480AC4}" srcOrd="7" destOrd="0" presId="urn:microsoft.com/office/officeart/2005/8/layout/vList2"/>
    <dgm:cxn modelId="{C721459B-0148-D643-99CF-BF7F14195775}" type="presParOf" srcId="{D88C2035-D3D5-A148-9D1E-5884F1D1AA85}" destId="{2902B989-84DE-8D4B-8311-D07513EF9D0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79C4B9-DB8D-B746-AF8C-00CEF9FCD32A}"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AEB812BE-158B-E74E-BBEE-01EB21C7E947}">
      <dgm:prSet/>
      <dgm:spPr/>
      <dgm:t>
        <a:bodyPr/>
        <a:lstStyle/>
        <a:p>
          <a:pPr algn="just" rtl="0"/>
          <a:r>
            <a:rPr lang="en-US" dirty="0"/>
            <a:t>Son </a:t>
          </a:r>
          <a:r>
            <a:rPr lang="en-US" dirty="0" err="1"/>
            <a:t>aquellos</a:t>
          </a:r>
          <a:r>
            <a:rPr lang="en-US" dirty="0"/>
            <a:t> </a:t>
          </a:r>
          <a:r>
            <a:rPr lang="en-US" dirty="0" err="1"/>
            <a:t>usuarios</a:t>
          </a:r>
          <a:r>
            <a:rPr lang="en-US" dirty="0"/>
            <a:t> que </a:t>
          </a:r>
          <a:r>
            <a:rPr lang="en-US" dirty="0" err="1"/>
            <a:t>quieren</a:t>
          </a:r>
          <a:r>
            <a:rPr lang="en-US" dirty="0"/>
            <a:t> </a:t>
          </a:r>
          <a:r>
            <a:rPr lang="en-US" b="1" dirty="0" err="1"/>
            <a:t>llegar</a:t>
          </a:r>
          <a:r>
            <a:rPr lang="en-US" b="1" dirty="0"/>
            <a:t> a </a:t>
          </a:r>
          <a:r>
            <a:rPr lang="en-US" b="1" dirty="0" err="1"/>
            <a:t>ser</a:t>
          </a:r>
          <a:r>
            <a:rPr lang="en-US" b="1" dirty="0"/>
            <a:t> hackers</a:t>
          </a:r>
          <a:r>
            <a:rPr lang="en-US" dirty="0"/>
            <a:t> </a:t>
          </a:r>
          <a:r>
            <a:rPr lang="en-US" dirty="0" err="1"/>
            <a:t>pero</a:t>
          </a:r>
          <a:r>
            <a:rPr lang="en-US" dirty="0"/>
            <a:t> </a:t>
          </a:r>
          <a:r>
            <a:rPr lang="en-US" dirty="0" err="1"/>
            <a:t>en</a:t>
          </a:r>
          <a:r>
            <a:rPr lang="en-US" dirty="0"/>
            <a:t> </a:t>
          </a:r>
          <a:r>
            <a:rPr lang="en-US" dirty="0" err="1"/>
            <a:t>realidad</a:t>
          </a:r>
          <a:r>
            <a:rPr lang="en-US" dirty="0"/>
            <a:t> solo </a:t>
          </a:r>
          <a:r>
            <a:rPr lang="en-US" dirty="0" err="1"/>
            <a:t>tienen</a:t>
          </a:r>
          <a:r>
            <a:rPr lang="en-US" dirty="0"/>
            <a:t> </a:t>
          </a:r>
          <a:r>
            <a:rPr lang="en-US" dirty="0" err="1"/>
            <a:t>conocimientos</a:t>
          </a:r>
          <a:r>
            <a:rPr lang="en-US" dirty="0"/>
            <a:t> </a:t>
          </a:r>
          <a:r>
            <a:rPr lang="en-US" dirty="0" err="1"/>
            <a:t>generales</a:t>
          </a:r>
          <a:r>
            <a:rPr lang="en-US" dirty="0"/>
            <a:t> </a:t>
          </a:r>
          <a:r>
            <a:rPr lang="en-US" dirty="0" err="1"/>
            <a:t>sobre</a:t>
          </a:r>
          <a:r>
            <a:rPr lang="en-US" dirty="0"/>
            <a:t> </a:t>
          </a:r>
          <a:r>
            <a:rPr lang="en-US" dirty="0" err="1"/>
            <a:t>los</a:t>
          </a:r>
          <a:r>
            <a:rPr lang="en-US" dirty="0"/>
            <a:t> </a:t>
          </a:r>
          <a:r>
            <a:rPr lang="en-US" dirty="0" err="1"/>
            <a:t>ordenadores</a:t>
          </a:r>
          <a:r>
            <a:rPr lang="en-US" dirty="0"/>
            <a:t> y para </a:t>
          </a:r>
          <a:r>
            <a:rPr lang="en-US" dirty="0" err="1"/>
            <a:t>lograr</a:t>
          </a:r>
          <a:r>
            <a:rPr lang="en-US" dirty="0"/>
            <a:t> </a:t>
          </a:r>
          <a:r>
            <a:rPr lang="en-US" dirty="0" err="1"/>
            <a:t>su</a:t>
          </a:r>
          <a:r>
            <a:rPr lang="en-US" dirty="0"/>
            <a:t> </a:t>
          </a:r>
          <a:r>
            <a:rPr lang="en-US" dirty="0" err="1"/>
            <a:t>objetivo</a:t>
          </a:r>
          <a:r>
            <a:rPr lang="en-US" dirty="0"/>
            <a:t> se </a:t>
          </a:r>
          <a:r>
            <a:rPr lang="en-US" dirty="0" err="1"/>
            <a:t>valen</a:t>
          </a:r>
          <a:r>
            <a:rPr lang="en-US" dirty="0"/>
            <a:t> de </a:t>
          </a:r>
          <a:r>
            <a:rPr lang="en-US" dirty="0" err="1"/>
            <a:t>tutoriales</a:t>
          </a:r>
          <a:r>
            <a:rPr lang="en-US" dirty="0"/>
            <a:t>, </a:t>
          </a:r>
          <a:r>
            <a:rPr lang="en-US" dirty="0" err="1"/>
            <a:t>sitios</a:t>
          </a:r>
          <a:r>
            <a:rPr lang="en-US" dirty="0"/>
            <a:t> </a:t>
          </a:r>
          <a:r>
            <a:rPr lang="en-US" dirty="0" err="1"/>
            <a:t>sobre</a:t>
          </a:r>
          <a:r>
            <a:rPr lang="en-US" dirty="0"/>
            <a:t> hacking, software </a:t>
          </a:r>
          <a:r>
            <a:rPr lang="en-US" dirty="0" err="1"/>
            <a:t>diseñado</a:t>
          </a:r>
          <a:r>
            <a:rPr lang="en-US" dirty="0"/>
            <a:t>, etc.</a:t>
          </a:r>
        </a:p>
      </dgm:t>
    </dgm:pt>
    <dgm:pt modelId="{5511469B-84FA-F74F-BF23-165CC1DE3AC7}" type="parTrans" cxnId="{35A9FD41-FEE5-0440-AF70-F7621C4456E8}">
      <dgm:prSet/>
      <dgm:spPr/>
      <dgm:t>
        <a:bodyPr/>
        <a:lstStyle/>
        <a:p>
          <a:endParaRPr lang="es-ES_tradnl"/>
        </a:p>
      </dgm:t>
    </dgm:pt>
    <dgm:pt modelId="{B6EEDEC3-718C-BD4D-AD6E-B268E0262D15}" type="sibTrans" cxnId="{35A9FD41-FEE5-0440-AF70-F7621C4456E8}">
      <dgm:prSet/>
      <dgm:spPr/>
      <dgm:t>
        <a:bodyPr/>
        <a:lstStyle/>
        <a:p>
          <a:endParaRPr lang="es-ES_tradnl"/>
        </a:p>
      </dgm:t>
    </dgm:pt>
    <dgm:pt modelId="{2D55EA70-1738-714B-A724-6AEC18E9ECF5}">
      <dgm:prSet/>
      <dgm:spPr/>
      <dgm:t>
        <a:bodyPr/>
        <a:lstStyle/>
        <a:p>
          <a:pPr algn="just" rtl="0"/>
          <a:r>
            <a:rPr lang="en-US" dirty="0"/>
            <a:t>Se </a:t>
          </a:r>
          <a:r>
            <a:rPr lang="en-US" dirty="0" err="1"/>
            <a:t>puede</a:t>
          </a:r>
          <a:r>
            <a:rPr lang="en-US" dirty="0"/>
            <a:t> </a:t>
          </a:r>
          <a:r>
            <a:rPr lang="en-US" dirty="0" err="1"/>
            <a:t>decir</a:t>
          </a:r>
          <a:r>
            <a:rPr lang="en-US" dirty="0"/>
            <a:t> que para </a:t>
          </a:r>
          <a:r>
            <a:rPr lang="en-US" dirty="0" err="1"/>
            <a:t>ser</a:t>
          </a:r>
          <a:r>
            <a:rPr lang="en-US" dirty="0"/>
            <a:t> un Hacker se </a:t>
          </a:r>
          <a:r>
            <a:rPr lang="en-US" dirty="0" err="1"/>
            <a:t>debe</a:t>
          </a:r>
          <a:r>
            <a:rPr lang="en-US" dirty="0"/>
            <a:t> </a:t>
          </a:r>
          <a:r>
            <a:rPr lang="en-US" dirty="0" err="1"/>
            <a:t>tener</a:t>
          </a:r>
          <a:r>
            <a:rPr lang="en-US" dirty="0"/>
            <a:t> un </a:t>
          </a:r>
          <a:r>
            <a:rPr lang="en-US" dirty="0" err="1"/>
            <a:t>amplio</a:t>
          </a:r>
          <a:r>
            <a:rPr lang="en-US" dirty="0"/>
            <a:t> </a:t>
          </a:r>
          <a:r>
            <a:rPr lang="en-US" dirty="0" err="1"/>
            <a:t>conocimiento</a:t>
          </a:r>
          <a:r>
            <a:rPr lang="en-US" dirty="0"/>
            <a:t> </a:t>
          </a:r>
          <a:r>
            <a:rPr lang="en-US" dirty="0" err="1"/>
            <a:t>sobre</a:t>
          </a:r>
          <a:r>
            <a:rPr lang="en-US" dirty="0"/>
            <a:t> las </a:t>
          </a:r>
          <a:r>
            <a:rPr lang="en-US" dirty="0" err="1"/>
            <a:t>diferentes</a:t>
          </a:r>
          <a:r>
            <a:rPr lang="en-US" dirty="0"/>
            <a:t> </a:t>
          </a:r>
          <a:r>
            <a:rPr lang="en-US" dirty="0" err="1"/>
            <a:t>tecnologías</a:t>
          </a:r>
          <a:r>
            <a:rPr lang="en-US" dirty="0"/>
            <a:t> que </a:t>
          </a:r>
          <a:r>
            <a:rPr lang="en-US" dirty="0" err="1"/>
            <a:t>emplea</a:t>
          </a:r>
          <a:r>
            <a:rPr lang="en-US" dirty="0"/>
            <a:t> </a:t>
          </a:r>
          <a:r>
            <a:rPr lang="en-US" dirty="0" err="1"/>
            <a:t>una</a:t>
          </a:r>
          <a:r>
            <a:rPr lang="en-US" dirty="0"/>
            <a:t> PC, internet y </a:t>
          </a:r>
          <a:r>
            <a:rPr lang="en-US" dirty="0" err="1"/>
            <a:t>telecomunicaciones</a:t>
          </a:r>
          <a:r>
            <a:rPr lang="en-US" dirty="0"/>
            <a:t>.</a:t>
          </a:r>
        </a:p>
      </dgm:t>
    </dgm:pt>
    <dgm:pt modelId="{DCB4370A-AAA0-E948-A4F5-5A71FEF12336}" type="parTrans" cxnId="{0AA15C14-C07C-FB47-900D-614C27AADA11}">
      <dgm:prSet/>
      <dgm:spPr/>
      <dgm:t>
        <a:bodyPr/>
        <a:lstStyle/>
        <a:p>
          <a:endParaRPr lang="es-ES_tradnl"/>
        </a:p>
      </dgm:t>
    </dgm:pt>
    <dgm:pt modelId="{2353DF03-6640-284E-81EE-8D976D2F0D1F}" type="sibTrans" cxnId="{0AA15C14-C07C-FB47-900D-614C27AADA11}">
      <dgm:prSet/>
      <dgm:spPr/>
      <dgm:t>
        <a:bodyPr/>
        <a:lstStyle/>
        <a:p>
          <a:endParaRPr lang="es-ES_tradnl"/>
        </a:p>
      </dgm:t>
    </dgm:pt>
    <dgm:pt modelId="{9178B546-7617-324D-A4BB-C87422C4C7FA}" type="pres">
      <dgm:prSet presAssocID="{8779C4B9-DB8D-B746-AF8C-00CEF9FCD32A}" presName="linear" presStyleCnt="0">
        <dgm:presLayoutVars>
          <dgm:animLvl val="lvl"/>
          <dgm:resizeHandles val="exact"/>
        </dgm:presLayoutVars>
      </dgm:prSet>
      <dgm:spPr/>
    </dgm:pt>
    <dgm:pt modelId="{8266627C-3C7D-004E-8C75-246A9D497B9F}" type="pres">
      <dgm:prSet presAssocID="{AEB812BE-158B-E74E-BBEE-01EB21C7E947}" presName="parentText" presStyleLbl="node1" presStyleIdx="0" presStyleCnt="2">
        <dgm:presLayoutVars>
          <dgm:chMax val="0"/>
          <dgm:bulletEnabled val="1"/>
        </dgm:presLayoutVars>
      </dgm:prSet>
      <dgm:spPr/>
    </dgm:pt>
    <dgm:pt modelId="{E7657EB5-979D-F442-AF29-F4E32F2A311A}" type="pres">
      <dgm:prSet presAssocID="{B6EEDEC3-718C-BD4D-AD6E-B268E0262D15}" presName="spacer" presStyleCnt="0"/>
      <dgm:spPr/>
    </dgm:pt>
    <dgm:pt modelId="{12F8919F-9890-BA4D-BC5D-244BF5E0833F}" type="pres">
      <dgm:prSet presAssocID="{2D55EA70-1738-714B-A724-6AEC18E9ECF5}" presName="parentText" presStyleLbl="node1" presStyleIdx="1" presStyleCnt="2">
        <dgm:presLayoutVars>
          <dgm:chMax val="0"/>
          <dgm:bulletEnabled val="1"/>
        </dgm:presLayoutVars>
      </dgm:prSet>
      <dgm:spPr/>
    </dgm:pt>
  </dgm:ptLst>
  <dgm:cxnLst>
    <dgm:cxn modelId="{BFB23028-1907-6C4C-B9C2-D2A598977143}" type="presOf" srcId="{AEB812BE-158B-E74E-BBEE-01EB21C7E947}" destId="{8266627C-3C7D-004E-8C75-246A9D497B9F}" srcOrd="0" destOrd="0" presId="urn:microsoft.com/office/officeart/2005/8/layout/vList2"/>
    <dgm:cxn modelId="{9F1729BB-6906-C742-BC4B-9ABCDF1AEC79}" type="presOf" srcId="{2D55EA70-1738-714B-A724-6AEC18E9ECF5}" destId="{12F8919F-9890-BA4D-BC5D-244BF5E0833F}" srcOrd="0" destOrd="0" presId="urn:microsoft.com/office/officeart/2005/8/layout/vList2"/>
    <dgm:cxn modelId="{8E14DD4E-C1F5-9F44-A6B2-C0A10ED5390D}" type="presOf" srcId="{8779C4B9-DB8D-B746-AF8C-00CEF9FCD32A}" destId="{9178B546-7617-324D-A4BB-C87422C4C7FA}" srcOrd="0" destOrd="0" presId="urn:microsoft.com/office/officeart/2005/8/layout/vList2"/>
    <dgm:cxn modelId="{35A9FD41-FEE5-0440-AF70-F7621C4456E8}" srcId="{8779C4B9-DB8D-B746-AF8C-00CEF9FCD32A}" destId="{AEB812BE-158B-E74E-BBEE-01EB21C7E947}" srcOrd="0" destOrd="0" parTransId="{5511469B-84FA-F74F-BF23-165CC1DE3AC7}" sibTransId="{B6EEDEC3-718C-BD4D-AD6E-B268E0262D15}"/>
    <dgm:cxn modelId="{0AA15C14-C07C-FB47-900D-614C27AADA11}" srcId="{8779C4B9-DB8D-B746-AF8C-00CEF9FCD32A}" destId="{2D55EA70-1738-714B-A724-6AEC18E9ECF5}" srcOrd="1" destOrd="0" parTransId="{DCB4370A-AAA0-E948-A4F5-5A71FEF12336}" sibTransId="{2353DF03-6640-284E-81EE-8D976D2F0D1F}"/>
    <dgm:cxn modelId="{54154DA5-9B87-944C-9F0A-F51B7A83F984}" type="presParOf" srcId="{9178B546-7617-324D-A4BB-C87422C4C7FA}" destId="{8266627C-3C7D-004E-8C75-246A9D497B9F}" srcOrd="0" destOrd="0" presId="urn:microsoft.com/office/officeart/2005/8/layout/vList2"/>
    <dgm:cxn modelId="{8332AA9D-2743-0649-9D31-211E68F105A6}" type="presParOf" srcId="{9178B546-7617-324D-A4BB-C87422C4C7FA}" destId="{E7657EB5-979D-F442-AF29-F4E32F2A311A}" srcOrd="1" destOrd="0" presId="urn:microsoft.com/office/officeart/2005/8/layout/vList2"/>
    <dgm:cxn modelId="{F9224F82-26EF-1446-AE30-4390E1E09FC1}" type="presParOf" srcId="{9178B546-7617-324D-A4BB-C87422C4C7FA}" destId="{12F8919F-9890-BA4D-BC5D-244BF5E0833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13ED21-8744-414E-A5B8-F9BE13FAD8E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4D7513EE-B2B7-C644-B4A6-73FAD59E968E}">
      <dgm:prSet/>
      <dgm:spPr/>
      <dgm:t>
        <a:bodyPr/>
        <a:lstStyle/>
        <a:p>
          <a:pPr algn="just" rtl="0"/>
          <a:r>
            <a:rPr lang="en-US" dirty="0"/>
            <a:t>Se </a:t>
          </a:r>
          <a:r>
            <a:rPr lang="en-US" dirty="0" err="1"/>
            <a:t>entiende</a:t>
          </a:r>
          <a:r>
            <a:rPr lang="en-US" dirty="0"/>
            <a:t> </a:t>
          </a:r>
          <a:r>
            <a:rPr lang="en-US" dirty="0" err="1"/>
            <a:t>por</a:t>
          </a:r>
          <a:r>
            <a:rPr lang="en-US" dirty="0"/>
            <a:t> </a:t>
          </a:r>
          <a:r>
            <a:rPr lang="en-US" dirty="0" err="1"/>
            <a:t>cibercrimen</a:t>
          </a:r>
          <a:r>
            <a:rPr lang="en-US" dirty="0"/>
            <a:t>, o </a:t>
          </a:r>
          <a:r>
            <a:rPr lang="en-US" dirty="0" err="1"/>
            <a:t>delito</a:t>
          </a:r>
          <a:r>
            <a:rPr lang="en-US" dirty="0"/>
            <a:t> </a:t>
          </a:r>
          <a:r>
            <a:rPr lang="en-US" dirty="0" err="1"/>
            <a:t>informático</a:t>
          </a:r>
          <a:r>
            <a:rPr lang="en-US" dirty="0"/>
            <a:t>, </a:t>
          </a:r>
          <a:r>
            <a:rPr lang="en-US" dirty="0" err="1"/>
            <a:t>cualquier</a:t>
          </a:r>
          <a:r>
            <a:rPr lang="en-US" dirty="0"/>
            <a:t> </a:t>
          </a:r>
          <a:r>
            <a:rPr lang="en-US" dirty="0" err="1"/>
            <a:t>crimen</a:t>
          </a:r>
          <a:r>
            <a:rPr lang="en-US" dirty="0"/>
            <a:t> que </a:t>
          </a:r>
          <a:r>
            <a:rPr lang="en-US" dirty="0" err="1"/>
            <a:t>involucra</a:t>
          </a:r>
          <a:r>
            <a:rPr lang="en-US" dirty="0"/>
            <a:t> </a:t>
          </a:r>
          <a:r>
            <a:rPr lang="en-US" dirty="0" err="1"/>
            <a:t>una</a:t>
          </a:r>
          <a:r>
            <a:rPr lang="en-US" dirty="0"/>
            <a:t> </a:t>
          </a:r>
          <a:r>
            <a:rPr lang="en-US" dirty="0" err="1"/>
            <a:t>ordenador</a:t>
          </a:r>
          <a:r>
            <a:rPr lang="en-US" dirty="0"/>
            <a:t> personal y </a:t>
          </a:r>
          <a:r>
            <a:rPr lang="en-US" dirty="0" err="1"/>
            <a:t>una</a:t>
          </a:r>
          <a:r>
            <a:rPr lang="en-US" dirty="0"/>
            <a:t> red (</a:t>
          </a:r>
          <a:r>
            <a:rPr lang="en-US" dirty="0">
              <a:hlinkClick xmlns:r="http://schemas.openxmlformats.org/officeDocument/2006/relationships" r:id="rId1"/>
            </a:rPr>
            <a:t>Moore, 2005</a:t>
          </a:r>
          <a:r>
            <a:rPr lang="en-US" dirty="0"/>
            <a:t>). El </a:t>
          </a:r>
          <a:r>
            <a:rPr lang="en-US" dirty="0" err="1"/>
            <a:t>equipo</a:t>
          </a:r>
          <a:r>
            <a:rPr lang="en-US" dirty="0"/>
            <a:t> </a:t>
          </a:r>
          <a:r>
            <a:rPr lang="en-US" dirty="0" err="1"/>
            <a:t>puede</a:t>
          </a:r>
          <a:r>
            <a:rPr lang="en-US" dirty="0"/>
            <a:t> </a:t>
          </a:r>
          <a:r>
            <a:rPr lang="en-US" dirty="0" err="1"/>
            <a:t>haber</a:t>
          </a:r>
          <a:r>
            <a:rPr lang="en-US" dirty="0"/>
            <a:t> </a:t>
          </a:r>
          <a:r>
            <a:rPr lang="en-US" dirty="0" err="1"/>
            <a:t>sido</a:t>
          </a:r>
          <a:r>
            <a:rPr lang="en-US" dirty="0"/>
            <a:t> </a:t>
          </a:r>
          <a:r>
            <a:rPr lang="en-US" dirty="0" err="1"/>
            <a:t>utilizado</a:t>
          </a:r>
          <a:r>
            <a:rPr lang="en-US" dirty="0"/>
            <a:t> </a:t>
          </a:r>
          <a:r>
            <a:rPr lang="en-US" dirty="0" err="1"/>
            <a:t>en</a:t>
          </a:r>
          <a:r>
            <a:rPr lang="en-US" dirty="0"/>
            <a:t> la </a:t>
          </a:r>
          <a:r>
            <a:rPr lang="en-US" dirty="0" err="1"/>
            <a:t>comisión</a:t>
          </a:r>
          <a:r>
            <a:rPr lang="en-US" dirty="0"/>
            <a:t> del </a:t>
          </a:r>
          <a:r>
            <a:rPr lang="en-US" dirty="0" err="1"/>
            <a:t>delito</a:t>
          </a:r>
          <a:r>
            <a:rPr lang="en-US" dirty="0"/>
            <a:t>, o </a:t>
          </a:r>
          <a:r>
            <a:rPr lang="en-US" dirty="0" err="1"/>
            <a:t>puede</a:t>
          </a:r>
          <a:r>
            <a:rPr lang="en-US" dirty="0"/>
            <a:t> </a:t>
          </a:r>
          <a:r>
            <a:rPr lang="en-US" dirty="0" err="1"/>
            <a:t>ser</a:t>
          </a:r>
          <a:r>
            <a:rPr lang="en-US" dirty="0"/>
            <a:t> el </a:t>
          </a:r>
          <a:r>
            <a:rPr lang="en-US" dirty="0" err="1"/>
            <a:t>objetivo</a:t>
          </a:r>
          <a:r>
            <a:rPr lang="en-US" dirty="0"/>
            <a:t>.</a:t>
          </a:r>
        </a:p>
      </dgm:t>
    </dgm:pt>
    <dgm:pt modelId="{03F48EEC-81BB-6E4E-92FC-6186FC8E17AD}" type="parTrans" cxnId="{BDB6D7EE-079C-664A-91F0-370BECC06511}">
      <dgm:prSet/>
      <dgm:spPr/>
      <dgm:t>
        <a:bodyPr/>
        <a:lstStyle/>
        <a:p>
          <a:endParaRPr lang="es-ES_tradnl"/>
        </a:p>
      </dgm:t>
    </dgm:pt>
    <dgm:pt modelId="{4A7C8F48-2C87-BC4E-B2D6-B1BE8D1AFE6B}" type="sibTrans" cxnId="{BDB6D7EE-079C-664A-91F0-370BECC06511}">
      <dgm:prSet/>
      <dgm:spPr/>
      <dgm:t>
        <a:bodyPr/>
        <a:lstStyle/>
        <a:p>
          <a:endParaRPr lang="es-ES_tradnl"/>
        </a:p>
      </dgm:t>
    </dgm:pt>
    <dgm:pt modelId="{290523B4-2D49-E14C-A8F0-38780C0016E4}" type="pres">
      <dgm:prSet presAssocID="{E313ED21-8744-414E-A5B8-F9BE13FAD8E1}" presName="linear" presStyleCnt="0">
        <dgm:presLayoutVars>
          <dgm:animLvl val="lvl"/>
          <dgm:resizeHandles val="exact"/>
        </dgm:presLayoutVars>
      </dgm:prSet>
      <dgm:spPr/>
    </dgm:pt>
    <dgm:pt modelId="{CB39B47A-6632-AC4E-BD6C-A0FFF30F3264}" type="pres">
      <dgm:prSet presAssocID="{4D7513EE-B2B7-C644-B4A6-73FAD59E968E}" presName="parentText" presStyleLbl="node1" presStyleIdx="0" presStyleCnt="1">
        <dgm:presLayoutVars>
          <dgm:chMax val="0"/>
          <dgm:bulletEnabled val="1"/>
        </dgm:presLayoutVars>
      </dgm:prSet>
      <dgm:spPr/>
    </dgm:pt>
  </dgm:ptLst>
  <dgm:cxnLst>
    <dgm:cxn modelId="{6DBB14D6-DD3E-E144-88D4-F499F6C39D87}" type="presOf" srcId="{4D7513EE-B2B7-C644-B4A6-73FAD59E968E}" destId="{CB39B47A-6632-AC4E-BD6C-A0FFF30F3264}" srcOrd="0" destOrd="0" presId="urn:microsoft.com/office/officeart/2005/8/layout/vList2"/>
    <dgm:cxn modelId="{57596F75-FF26-B64E-BFEB-CCD83EB0A76E}" type="presOf" srcId="{E313ED21-8744-414E-A5B8-F9BE13FAD8E1}" destId="{290523B4-2D49-E14C-A8F0-38780C0016E4}" srcOrd="0" destOrd="0" presId="urn:microsoft.com/office/officeart/2005/8/layout/vList2"/>
    <dgm:cxn modelId="{BDB6D7EE-079C-664A-91F0-370BECC06511}" srcId="{E313ED21-8744-414E-A5B8-F9BE13FAD8E1}" destId="{4D7513EE-B2B7-C644-B4A6-73FAD59E968E}" srcOrd="0" destOrd="0" parTransId="{03F48EEC-81BB-6E4E-92FC-6186FC8E17AD}" sibTransId="{4A7C8F48-2C87-BC4E-B2D6-B1BE8D1AFE6B}"/>
    <dgm:cxn modelId="{B0D7129C-DCD4-6742-BBB3-3F023A0E466D}" type="presParOf" srcId="{290523B4-2D49-E14C-A8F0-38780C0016E4}" destId="{CB39B47A-6632-AC4E-BD6C-A0FFF30F32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C3C443-1CEB-D643-BF57-163B2A72E9B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S_tradnl"/>
        </a:p>
      </dgm:t>
    </dgm:pt>
    <dgm:pt modelId="{8D7A290C-9DE0-8F4A-9C9A-C53CBB3752D7}">
      <dgm:prSet/>
      <dgm:spPr/>
      <dgm:t>
        <a:bodyPr/>
        <a:lstStyle/>
        <a:p>
          <a:pPr rtl="0"/>
          <a:r>
            <a:rPr lang="en-US" b="1" dirty="0"/>
            <a:t>Ping</a:t>
          </a:r>
          <a:r>
            <a:rPr lang="en-US" dirty="0"/>
            <a:t>:</a:t>
          </a:r>
        </a:p>
      </dgm:t>
    </dgm:pt>
    <dgm:pt modelId="{65602AD9-363A-7F4B-B883-252B007D54F3}" type="parTrans" cxnId="{F40020FE-0635-1549-9A90-F653CF02AEFF}">
      <dgm:prSet/>
      <dgm:spPr/>
      <dgm:t>
        <a:bodyPr/>
        <a:lstStyle/>
        <a:p>
          <a:endParaRPr lang="es-ES_tradnl"/>
        </a:p>
      </dgm:t>
    </dgm:pt>
    <dgm:pt modelId="{87306178-02F1-224D-AF57-C38B99008536}" type="sibTrans" cxnId="{F40020FE-0635-1549-9A90-F653CF02AEFF}">
      <dgm:prSet/>
      <dgm:spPr/>
      <dgm:t>
        <a:bodyPr/>
        <a:lstStyle/>
        <a:p>
          <a:endParaRPr lang="es-ES_tradnl"/>
        </a:p>
      </dgm:t>
    </dgm:pt>
    <dgm:pt modelId="{E6ED6048-1BB5-3F4C-AB34-3F3DE873AF34}">
      <dgm:prSet/>
      <dgm:spPr/>
      <dgm:t>
        <a:bodyPr/>
        <a:lstStyle/>
        <a:p>
          <a:pPr rtl="0"/>
          <a:r>
            <a:rPr lang="en-US" b="1" dirty="0" err="1"/>
            <a:t>WhoIs</a:t>
          </a:r>
          <a:r>
            <a:rPr lang="en-US" dirty="0"/>
            <a:t>:</a:t>
          </a:r>
        </a:p>
      </dgm:t>
    </dgm:pt>
    <dgm:pt modelId="{871E9582-5862-EE48-AD5B-D186ECF543C4}" type="parTrans" cxnId="{1D534ABB-DD50-CC47-AD77-3F97152A8B15}">
      <dgm:prSet/>
      <dgm:spPr/>
      <dgm:t>
        <a:bodyPr/>
        <a:lstStyle/>
        <a:p>
          <a:endParaRPr lang="es-ES_tradnl"/>
        </a:p>
      </dgm:t>
    </dgm:pt>
    <dgm:pt modelId="{90517F8E-15AD-4E4D-8B1C-74937C62B4EC}" type="sibTrans" cxnId="{1D534ABB-DD50-CC47-AD77-3F97152A8B15}">
      <dgm:prSet/>
      <dgm:spPr/>
      <dgm:t>
        <a:bodyPr/>
        <a:lstStyle/>
        <a:p>
          <a:endParaRPr lang="es-ES_tradnl"/>
        </a:p>
      </dgm:t>
    </dgm:pt>
    <dgm:pt modelId="{1D693F7A-CF08-8A49-B672-1A7266988C16}">
      <dgm:prSet/>
      <dgm:spPr/>
      <dgm:t>
        <a:bodyPr/>
        <a:lstStyle/>
        <a:p>
          <a:pPr rtl="0"/>
          <a:r>
            <a:rPr lang="en-US" b="1" dirty="0" err="1"/>
            <a:t>Nmap</a:t>
          </a:r>
          <a:r>
            <a:rPr lang="en-US" dirty="0"/>
            <a:t>:.</a:t>
          </a:r>
        </a:p>
      </dgm:t>
    </dgm:pt>
    <dgm:pt modelId="{A37EE656-134A-FF4F-9E1A-11E372C2DD86}" type="parTrans" cxnId="{3B88F0D1-C86A-4C47-9D6B-0A75BDB6DCB2}">
      <dgm:prSet/>
      <dgm:spPr/>
      <dgm:t>
        <a:bodyPr/>
        <a:lstStyle/>
        <a:p>
          <a:endParaRPr lang="es-ES_tradnl"/>
        </a:p>
      </dgm:t>
    </dgm:pt>
    <dgm:pt modelId="{57BAA450-90A5-5640-B158-5353626026DD}" type="sibTrans" cxnId="{3B88F0D1-C86A-4C47-9D6B-0A75BDB6DCB2}">
      <dgm:prSet/>
      <dgm:spPr/>
      <dgm:t>
        <a:bodyPr/>
        <a:lstStyle/>
        <a:p>
          <a:endParaRPr lang="es-ES_tradnl"/>
        </a:p>
      </dgm:t>
    </dgm:pt>
    <dgm:pt modelId="{02E0B080-AE6B-6648-A0FF-AF82BD8EC281}">
      <dgm:prSet custT="1"/>
      <dgm:spPr/>
      <dgm:t>
        <a:bodyPr/>
        <a:lstStyle/>
        <a:p>
          <a:pPr algn="just"/>
          <a:r>
            <a:rPr lang="en-US" sz="2000" dirty="0" err="1"/>
            <a:t>Es</a:t>
          </a:r>
          <a:r>
            <a:rPr lang="en-US" sz="2000" dirty="0"/>
            <a:t> un </a:t>
          </a:r>
          <a:r>
            <a:rPr lang="en-US" sz="2000" dirty="0" err="1"/>
            <a:t>comando</a:t>
          </a:r>
          <a:r>
            <a:rPr lang="en-US" sz="2000" dirty="0"/>
            <a:t> del </a:t>
          </a:r>
          <a:r>
            <a:rPr lang="en-US" sz="2000" dirty="0" err="1"/>
            <a:t>protocolo</a:t>
          </a:r>
          <a:r>
            <a:rPr lang="en-US" sz="2000" dirty="0"/>
            <a:t> de control ICMP, que </a:t>
          </a:r>
          <a:r>
            <a:rPr lang="en-US" sz="2000" dirty="0" err="1"/>
            <a:t>verifica</a:t>
          </a:r>
          <a:r>
            <a:rPr lang="en-US" sz="2000" dirty="0"/>
            <a:t> </a:t>
          </a:r>
          <a:r>
            <a:rPr lang="en-US" sz="2000" dirty="0" err="1"/>
            <a:t>si</a:t>
          </a:r>
          <a:r>
            <a:rPr lang="en-US" sz="2000" dirty="0"/>
            <a:t> </a:t>
          </a:r>
          <a:r>
            <a:rPr lang="en-US" sz="2000" dirty="0" err="1"/>
            <a:t>una</a:t>
          </a:r>
          <a:r>
            <a:rPr lang="en-US" sz="2000" dirty="0"/>
            <a:t> </a:t>
          </a:r>
          <a:r>
            <a:rPr lang="en-US" sz="2000" dirty="0" err="1"/>
            <a:t>dirección</a:t>
          </a:r>
          <a:r>
            <a:rPr lang="en-US" sz="2000" dirty="0"/>
            <a:t> IP </a:t>
          </a:r>
          <a:r>
            <a:rPr lang="en-US" sz="2000" dirty="0" err="1"/>
            <a:t>está</a:t>
          </a:r>
          <a:r>
            <a:rPr lang="en-US" sz="2000" dirty="0"/>
            <a:t> </a:t>
          </a:r>
          <a:r>
            <a:rPr lang="en-US" sz="2000" dirty="0" err="1"/>
            <a:t>accesible</a:t>
          </a:r>
          <a:r>
            <a:rPr lang="en-US" sz="2000" dirty="0"/>
            <a:t>, </a:t>
          </a:r>
          <a:r>
            <a:rPr lang="en-US" sz="2000" dirty="0" err="1"/>
            <a:t>si</a:t>
          </a:r>
          <a:r>
            <a:rPr lang="en-US" sz="2000" dirty="0"/>
            <a:t> </a:t>
          </a:r>
          <a:r>
            <a:rPr lang="en-US" sz="2000" dirty="0" err="1"/>
            <a:t>tenemos</a:t>
          </a:r>
          <a:r>
            <a:rPr lang="en-US" sz="2000" dirty="0"/>
            <a:t> </a:t>
          </a:r>
          <a:r>
            <a:rPr lang="en-US" sz="2000" dirty="0" err="1"/>
            <a:t>conectividad</a:t>
          </a:r>
          <a:r>
            <a:rPr lang="en-US" sz="2000" dirty="0"/>
            <a:t> IP con la </a:t>
          </a:r>
          <a:r>
            <a:rPr lang="en-US" sz="2000" dirty="0" err="1"/>
            <a:t>máquina</a:t>
          </a:r>
          <a:r>
            <a:rPr lang="en-US" sz="2000" dirty="0"/>
            <a:t> (el </a:t>
          </a:r>
          <a:r>
            <a:rPr lang="en-US" sz="2000" dirty="0" err="1"/>
            <a:t>ordenador</a:t>
          </a:r>
          <a:r>
            <a:rPr lang="en-US" sz="2000" dirty="0"/>
            <a:t>) que </a:t>
          </a:r>
          <a:r>
            <a:rPr lang="en-US" sz="2000" dirty="0" err="1"/>
            <a:t>soporta</a:t>
          </a:r>
          <a:r>
            <a:rPr lang="en-US" sz="2000" dirty="0"/>
            <a:t> </a:t>
          </a:r>
          <a:r>
            <a:rPr lang="en-US" sz="2000" dirty="0" err="1"/>
            <a:t>esa</a:t>
          </a:r>
          <a:r>
            <a:rPr lang="en-US" sz="2000" dirty="0"/>
            <a:t> </a:t>
          </a:r>
          <a:r>
            <a:rPr lang="en-US" sz="2000" dirty="0" err="1"/>
            <a:t>dirección</a:t>
          </a:r>
          <a:r>
            <a:rPr lang="en-US" sz="2000" dirty="0"/>
            <a:t> IP. </a:t>
          </a:r>
          <a:r>
            <a:rPr lang="en-US" sz="2000" dirty="0" err="1"/>
            <a:t>Es</a:t>
          </a:r>
          <a:r>
            <a:rPr lang="en-US" sz="2000" dirty="0"/>
            <a:t> </a:t>
          </a:r>
          <a:r>
            <a:rPr lang="en-US" sz="2000" dirty="0" err="1"/>
            <a:t>una</a:t>
          </a:r>
          <a:r>
            <a:rPr lang="en-US" sz="2000" dirty="0"/>
            <a:t> </a:t>
          </a:r>
          <a:r>
            <a:rPr lang="en-US" sz="2000" dirty="0" err="1"/>
            <a:t>herramienta</a:t>
          </a:r>
          <a:r>
            <a:rPr lang="en-US" sz="2000" dirty="0"/>
            <a:t> </a:t>
          </a:r>
          <a:r>
            <a:rPr lang="en-US" sz="2000" dirty="0" err="1"/>
            <a:t>muy</a:t>
          </a:r>
          <a:r>
            <a:rPr lang="en-US" sz="2000" dirty="0"/>
            <a:t> </a:t>
          </a:r>
          <a:r>
            <a:rPr lang="en-US" sz="2000" dirty="0" err="1"/>
            <a:t>útil</a:t>
          </a:r>
          <a:r>
            <a:rPr lang="en-US" sz="2000" dirty="0"/>
            <a:t> para </a:t>
          </a:r>
          <a:r>
            <a:rPr lang="en-US" sz="2000" dirty="0" err="1"/>
            <a:t>los</a:t>
          </a:r>
          <a:r>
            <a:rPr lang="en-US" sz="2000" dirty="0"/>
            <a:t> </a:t>
          </a:r>
          <a:r>
            <a:rPr lang="en-US" sz="2000" dirty="0" err="1"/>
            <a:t>administradores</a:t>
          </a:r>
          <a:r>
            <a:rPr lang="en-US" sz="2000" dirty="0"/>
            <a:t> de </a:t>
          </a:r>
          <a:r>
            <a:rPr lang="en-US" sz="2000" dirty="0" err="1"/>
            <a:t>redes</a:t>
          </a:r>
          <a:r>
            <a:rPr lang="en-US" sz="2000" dirty="0"/>
            <a:t>. </a:t>
          </a:r>
          <a:r>
            <a:rPr lang="en-US" sz="2000" dirty="0" err="1"/>
            <a:t>En</a:t>
          </a:r>
          <a:r>
            <a:rPr lang="en-US" sz="2000" dirty="0"/>
            <a:t> </a:t>
          </a:r>
          <a:r>
            <a:rPr lang="en-US" sz="2000" dirty="0" err="1"/>
            <a:t>su</a:t>
          </a:r>
          <a:r>
            <a:rPr lang="en-US" sz="2000" dirty="0"/>
            <a:t> </a:t>
          </a:r>
          <a:r>
            <a:rPr lang="en-US" sz="2000" dirty="0" err="1"/>
            <a:t>día</a:t>
          </a:r>
          <a:r>
            <a:rPr lang="en-US" sz="2000" dirty="0"/>
            <a:t>, </a:t>
          </a:r>
          <a:r>
            <a:rPr lang="en-US" sz="2000" dirty="0" err="1"/>
            <a:t>este</a:t>
          </a:r>
          <a:r>
            <a:rPr lang="en-US" sz="2000" dirty="0"/>
            <a:t> </a:t>
          </a:r>
          <a:r>
            <a:rPr lang="en-US" sz="2000" dirty="0" err="1"/>
            <a:t>inocente</a:t>
          </a:r>
          <a:r>
            <a:rPr lang="en-US" sz="2000" dirty="0"/>
            <a:t> </a:t>
          </a:r>
          <a:r>
            <a:rPr lang="en-US" sz="2000" dirty="0" err="1"/>
            <a:t>comando</a:t>
          </a:r>
          <a:r>
            <a:rPr lang="en-US" sz="2000" dirty="0"/>
            <a:t> </a:t>
          </a:r>
          <a:r>
            <a:rPr lang="en-US" sz="2000" dirty="0" err="1"/>
            <a:t>también</a:t>
          </a:r>
          <a:r>
            <a:rPr lang="en-US" sz="2000" dirty="0"/>
            <a:t> </a:t>
          </a:r>
          <a:r>
            <a:rPr lang="en-US" sz="2000" dirty="0" err="1"/>
            <a:t>fue</a:t>
          </a:r>
          <a:r>
            <a:rPr lang="en-US" sz="2000" dirty="0"/>
            <a:t> </a:t>
          </a:r>
          <a:r>
            <a:rPr lang="en-US" sz="2000" dirty="0" err="1"/>
            <a:t>usado</a:t>
          </a:r>
          <a:r>
            <a:rPr lang="en-US" sz="2000" dirty="0"/>
            <a:t> </a:t>
          </a:r>
          <a:r>
            <a:rPr lang="en-US" sz="2000" dirty="0" err="1"/>
            <a:t>como</a:t>
          </a:r>
          <a:r>
            <a:rPr lang="en-US" sz="2000" dirty="0"/>
            <a:t> </a:t>
          </a:r>
          <a:r>
            <a:rPr lang="en-US" sz="2000" dirty="0" err="1"/>
            <a:t>herramienta</a:t>
          </a:r>
          <a:r>
            <a:rPr lang="en-US" sz="2000" dirty="0"/>
            <a:t> de </a:t>
          </a:r>
          <a:r>
            <a:rPr lang="en-US" sz="2000" dirty="0" err="1"/>
            <a:t>ataque</a:t>
          </a:r>
          <a:r>
            <a:rPr lang="en-US" sz="2000" dirty="0"/>
            <a:t>: el </a:t>
          </a:r>
          <a:r>
            <a:rPr lang="en-US" sz="2000" dirty="0" err="1"/>
            <a:t>famoso</a:t>
          </a:r>
          <a:r>
            <a:rPr lang="en-US" sz="2000" dirty="0"/>
            <a:t> “ping de la muerte”. </a:t>
          </a:r>
          <a:r>
            <a:rPr lang="en-US" sz="2000" dirty="0" err="1"/>
            <a:t>Actualmente</a:t>
          </a:r>
          <a:r>
            <a:rPr lang="en-US" sz="2000" dirty="0"/>
            <a:t>, </a:t>
          </a:r>
          <a:r>
            <a:rPr lang="en-US" sz="2000" dirty="0" err="1"/>
            <a:t>todos</a:t>
          </a:r>
          <a:r>
            <a:rPr lang="en-US" sz="2000" dirty="0"/>
            <a:t> </a:t>
          </a:r>
          <a:r>
            <a:rPr lang="en-US" sz="2000" dirty="0" err="1"/>
            <a:t>los</a:t>
          </a:r>
          <a:r>
            <a:rPr lang="en-US" sz="2000" dirty="0"/>
            <a:t> </a:t>
          </a:r>
          <a:r>
            <a:rPr lang="en-US" sz="2000" dirty="0" err="1"/>
            <a:t>sistemas</a:t>
          </a:r>
          <a:r>
            <a:rPr lang="en-US" sz="2000" dirty="0"/>
            <a:t> </a:t>
          </a:r>
          <a:r>
            <a:rPr lang="en-US" sz="2000" dirty="0" err="1"/>
            <a:t>operativos</a:t>
          </a:r>
          <a:r>
            <a:rPr lang="en-US" sz="2000" dirty="0"/>
            <a:t> </a:t>
          </a:r>
          <a:r>
            <a:rPr lang="en-US" sz="2000" dirty="0" err="1"/>
            <a:t>están</a:t>
          </a:r>
          <a:r>
            <a:rPr lang="en-US" sz="2000" dirty="0"/>
            <a:t> </a:t>
          </a:r>
          <a:r>
            <a:rPr lang="en-US" sz="2000" dirty="0" err="1"/>
            <a:t>protegidos</a:t>
          </a:r>
          <a:r>
            <a:rPr lang="en-US" sz="2000" dirty="0"/>
            <a:t> </a:t>
          </a:r>
          <a:r>
            <a:rPr lang="en-US" sz="2000" dirty="0" err="1"/>
            <a:t>frente</a:t>
          </a:r>
          <a:r>
            <a:rPr lang="en-US" sz="2000" dirty="0"/>
            <a:t> a </a:t>
          </a:r>
          <a:r>
            <a:rPr lang="en-US" sz="2000" dirty="0" err="1"/>
            <a:t>este</a:t>
          </a:r>
          <a:r>
            <a:rPr lang="en-US" sz="2000" dirty="0"/>
            <a:t> </a:t>
          </a:r>
          <a:r>
            <a:rPr lang="en-US" sz="2000" dirty="0" err="1"/>
            <a:t>ataque</a:t>
          </a:r>
          <a:r>
            <a:rPr lang="en-US" sz="2000" dirty="0"/>
            <a:t>, </a:t>
          </a:r>
          <a:r>
            <a:rPr lang="en-US" sz="2000" dirty="0" err="1"/>
            <a:t>así</a:t>
          </a:r>
          <a:r>
            <a:rPr lang="en-US" sz="2000" dirty="0"/>
            <a:t> que no </a:t>
          </a:r>
          <a:r>
            <a:rPr lang="en-US" sz="2000" dirty="0" err="1"/>
            <a:t>merece</a:t>
          </a:r>
          <a:r>
            <a:rPr lang="en-US" sz="2000" dirty="0"/>
            <a:t> la </a:t>
          </a:r>
          <a:r>
            <a:rPr lang="en-US" sz="2000" dirty="0" err="1"/>
            <a:t>pena</a:t>
          </a:r>
          <a:r>
            <a:rPr lang="en-US" sz="2000" dirty="0"/>
            <a:t> </a:t>
          </a:r>
          <a:r>
            <a:rPr lang="en-US" sz="2000" dirty="0" err="1"/>
            <a:t>intentarlo</a:t>
          </a:r>
          <a:r>
            <a:rPr lang="en-US" sz="2000" dirty="0"/>
            <a:t>.</a:t>
          </a:r>
          <a:endParaRPr lang="es-ES_tradnl" sz="2000" dirty="0"/>
        </a:p>
      </dgm:t>
    </dgm:pt>
    <dgm:pt modelId="{D7D642F6-2E9E-904E-8118-50241D7FC5D2}" type="parTrans" cxnId="{9598062A-A0BB-214B-B560-54CEB8FA6C05}">
      <dgm:prSet/>
      <dgm:spPr/>
      <dgm:t>
        <a:bodyPr/>
        <a:lstStyle/>
        <a:p>
          <a:endParaRPr lang="es-ES_tradnl"/>
        </a:p>
      </dgm:t>
    </dgm:pt>
    <dgm:pt modelId="{AECF4C8D-F23B-7749-954D-B1F8C434C838}" type="sibTrans" cxnId="{9598062A-A0BB-214B-B560-54CEB8FA6C05}">
      <dgm:prSet/>
      <dgm:spPr/>
      <dgm:t>
        <a:bodyPr/>
        <a:lstStyle/>
        <a:p>
          <a:endParaRPr lang="es-ES_tradnl"/>
        </a:p>
      </dgm:t>
    </dgm:pt>
    <dgm:pt modelId="{566079CD-4640-874D-8322-8C5CE232D879}">
      <dgm:prSet custT="1"/>
      <dgm:spPr/>
      <dgm:t>
        <a:bodyPr/>
        <a:lstStyle/>
        <a:p>
          <a:r>
            <a:rPr lang="en-US" sz="2000" dirty="0" err="1"/>
            <a:t>Esta</a:t>
          </a:r>
          <a:r>
            <a:rPr lang="en-US" sz="2000" dirty="0"/>
            <a:t> </a:t>
          </a:r>
          <a:r>
            <a:rPr lang="en-US" sz="2000" dirty="0" err="1"/>
            <a:t>herramienta</a:t>
          </a:r>
          <a:r>
            <a:rPr lang="en-US" sz="2000" dirty="0"/>
            <a:t>, </a:t>
          </a:r>
          <a:r>
            <a:rPr lang="en-US" sz="2000" dirty="0" err="1"/>
            <a:t>en</a:t>
          </a:r>
          <a:r>
            <a:rPr lang="en-US" sz="2000" dirty="0"/>
            <a:t> </a:t>
          </a:r>
          <a:r>
            <a:rPr lang="en-US" sz="2000" dirty="0" err="1"/>
            <a:t>sus</a:t>
          </a:r>
          <a:r>
            <a:rPr lang="en-US" sz="2000" dirty="0"/>
            <a:t> </a:t>
          </a:r>
          <a:r>
            <a:rPr lang="en-US" sz="2000" dirty="0" err="1"/>
            <a:t>diferentes</a:t>
          </a:r>
          <a:r>
            <a:rPr lang="en-US" sz="2000" dirty="0"/>
            <a:t> </a:t>
          </a:r>
          <a:r>
            <a:rPr lang="en-US" sz="2000" dirty="0" err="1"/>
            <a:t>formatos</a:t>
          </a:r>
          <a:r>
            <a:rPr lang="en-US" sz="2000" dirty="0"/>
            <a:t>, </a:t>
          </a:r>
          <a:r>
            <a:rPr lang="en-US" sz="2000" dirty="0" err="1"/>
            <a:t>nos</a:t>
          </a:r>
          <a:r>
            <a:rPr lang="en-US" sz="2000" dirty="0"/>
            <a:t> </a:t>
          </a:r>
          <a:r>
            <a:rPr lang="en-US" sz="2000" dirty="0" err="1"/>
            <a:t>proporciona</a:t>
          </a:r>
          <a:r>
            <a:rPr lang="en-US" sz="2000" dirty="0"/>
            <a:t> </a:t>
          </a:r>
          <a:r>
            <a:rPr lang="en-US" sz="2000" dirty="0" err="1"/>
            <a:t>información</a:t>
          </a:r>
          <a:r>
            <a:rPr lang="en-US" sz="2000" dirty="0"/>
            <a:t> que </a:t>
          </a:r>
          <a:r>
            <a:rPr lang="en-US" sz="2000" dirty="0" err="1"/>
            <a:t>es</a:t>
          </a:r>
          <a:r>
            <a:rPr lang="en-US" sz="2000" dirty="0"/>
            <a:t> </a:t>
          </a:r>
          <a:r>
            <a:rPr lang="en-US" sz="2000" dirty="0" err="1"/>
            <a:t>pública</a:t>
          </a:r>
          <a:r>
            <a:rPr lang="en-US" sz="2000" dirty="0"/>
            <a:t> </a:t>
          </a:r>
          <a:r>
            <a:rPr lang="en-US" sz="2000" dirty="0" err="1"/>
            <a:t>sobre</a:t>
          </a:r>
          <a:r>
            <a:rPr lang="en-US" sz="2000" dirty="0"/>
            <a:t> </a:t>
          </a:r>
          <a:r>
            <a:rPr lang="en-US" sz="2000" dirty="0" err="1"/>
            <a:t>direcciones</a:t>
          </a:r>
          <a:r>
            <a:rPr lang="en-US" sz="2000" dirty="0"/>
            <a:t> IP y </a:t>
          </a:r>
          <a:r>
            <a:rPr lang="en-US" sz="2000" dirty="0" err="1"/>
            <a:t>dominios</a:t>
          </a:r>
          <a:r>
            <a:rPr lang="en-US" sz="2000" dirty="0"/>
            <a:t>.</a:t>
          </a:r>
          <a:endParaRPr lang="es-ES_tradnl" sz="2000" dirty="0"/>
        </a:p>
      </dgm:t>
    </dgm:pt>
    <dgm:pt modelId="{7D2BCA7B-994B-4045-83F5-13E5129D94D0}" type="parTrans" cxnId="{9CCEF340-8B0B-A54C-8A39-C53237132CF0}">
      <dgm:prSet/>
      <dgm:spPr/>
      <dgm:t>
        <a:bodyPr/>
        <a:lstStyle/>
        <a:p>
          <a:endParaRPr lang="es-ES_tradnl"/>
        </a:p>
      </dgm:t>
    </dgm:pt>
    <dgm:pt modelId="{5153CF67-60DE-9C42-B901-E383895F1801}" type="sibTrans" cxnId="{9CCEF340-8B0B-A54C-8A39-C53237132CF0}">
      <dgm:prSet/>
      <dgm:spPr/>
      <dgm:t>
        <a:bodyPr/>
        <a:lstStyle/>
        <a:p>
          <a:endParaRPr lang="es-ES_tradnl"/>
        </a:p>
      </dgm:t>
    </dgm:pt>
    <dgm:pt modelId="{C95C72B6-F9BB-FB42-899E-4EF5AF51E743}">
      <dgm:prSet custT="1"/>
      <dgm:spPr/>
      <dgm:t>
        <a:bodyPr/>
        <a:lstStyle/>
        <a:p>
          <a:pPr algn="just"/>
          <a:r>
            <a:rPr lang="en-US" sz="2000" dirty="0" err="1"/>
            <a:t>Es</a:t>
          </a:r>
          <a:r>
            <a:rPr lang="en-US" sz="2000" dirty="0"/>
            <a:t> </a:t>
          </a:r>
          <a:r>
            <a:rPr lang="en-US" sz="2000" dirty="0" err="1"/>
            <a:t>una</a:t>
          </a:r>
          <a:r>
            <a:rPr lang="en-US" sz="2000" dirty="0"/>
            <a:t> </a:t>
          </a:r>
          <a:r>
            <a:rPr lang="en-US" sz="2000" dirty="0" err="1"/>
            <a:t>aplicación</a:t>
          </a:r>
          <a:r>
            <a:rPr lang="en-US" sz="2000" dirty="0"/>
            <a:t> </a:t>
          </a:r>
          <a:r>
            <a:rPr lang="en-US" sz="2000" dirty="0" err="1"/>
            <a:t>muy</a:t>
          </a:r>
          <a:r>
            <a:rPr lang="en-US" sz="2000" dirty="0"/>
            <a:t> popular </a:t>
          </a:r>
          <a:r>
            <a:rPr lang="en-US" sz="2000" dirty="0" err="1"/>
            <a:t>tanto</a:t>
          </a:r>
          <a:r>
            <a:rPr lang="en-US" sz="2000" dirty="0"/>
            <a:t> entre </a:t>
          </a:r>
          <a:r>
            <a:rPr lang="en-US" sz="2000" dirty="0" err="1"/>
            <a:t>los</a:t>
          </a:r>
          <a:r>
            <a:rPr lang="en-US" sz="2000" dirty="0"/>
            <a:t> hackers </a:t>
          </a:r>
          <a:r>
            <a:rPr lang="en-US" sz="2000" dirty="0" err="1"/>
            <a:t>como</a:t>
          </a:r>
          <a:r>
            <a:rPr lang="en-US" sz="2000" dirty="0"/>
            <a:t> entre </a:t>
          </a:r>
          <a:r>
            <a:rPr lang="en-US" sz="2000" dirty="0" err="1"/>
            <a:t>los</a:t>
          </a:r>
          <a:r>
            <a:rPr lang="en-US" sz="2000" dirty="0"/>
            <a:t> </a:t>
          </a:r>
          <a:r>
            <a:rPr lang="en-US" sz="2000" dirty="0" err="1"/>
            <a:t>administradores</a:t>
          </a:r>
          <a:r>
            <a:rPr lang="en-US" sz="2000" dirty="0"/>
            <a:t> de red. </a:t>
          </a:r>
          <a:r>
            <a:rPr lang="en-US" sz="2000" dirty="0" err="1"/>
            <a:t>Es</a:t>
          </a:r>
          <a:r>
            <a:rPr lang="en-US" sz="2000" dirty="0"/>
            <a:t> un scanner de </a:t>
          </a:r>
          <a:r>
            <a:rPr lang="en-US" sz="2000" dirty="0" err="1"/>
            <a:t>puertos</a:t>
          </a:r>
          <a:r>
            <a:rPr lang="en-US" sz="2000" dirty="0"/>
            <a:t>: </a:t>
          </a:r>
          <a:r>
            <a:rPr lang="en-US" sz="2000" dirty="0" err="1"/>
            <a:t>nos</a:t>
          </a:r>
          <a:r>
            <a:rPr lang="en-US" sz="2000" dirty="0"/>
            <a:t> dice que </a:t>
          </a:r>
          <a:r>
            <a:rPr lang="en-US" sz="2000" dirty="0" err="1"/>
            <a:t>puertos</a:t>
          </a:r>
          <a:r>
            <a:rPr lang="en-US" sz="2000" dirty="0"/>
            <a:t> </a:t>
          </a:r>
          <a:r>
            <a:rPr lang="en-US" sz="2000" dirty="0" err="1"/>
            <a:t>están</a:t>
          </a:r>
          <a:r>
            <a:rPr lang="en-US" sz="2000" dirty="0"/>
            <a:t> </a:t>
          </a:r>
          <a:r>
            <a:rPr lang="en-US" sz="2000" dirty="0" err="1"/>
            <a:t>abiertos</a:t>
          </a:r>
          <a:r>
            <a:rPr lang="en-US" sz="2000" dirty="0"/>
            <a:t> </a:t>
          </a:r>
          <a:r>
            <a:rPr lang="en-US" sz="2000" dirty="0" err="1"/>
            <a:t>en</a:t>
          </a:r>
          <a:r>
            <a:rPr lang="en-US" sz="2000" dirty="0"/>
            <a:t> </a:t>
          </a:r>
          <a:r>
            <a:rPr lang="en-US" sz="2000" dirty="0" err="1"/>
            <a:t>una</a:t>
          </a:r>
          <a:r>
            <a:rPr lang="en-US" sz="2000" dirty="0"/>
            <a:t> </a:t>
          </a:r>
          <a:r>
            <a:rPr lang="en-US" sz="2000" dirty="0" err="1"/>
            <a:t>determinada</a:t>
          </a:r>
          <a:r>
            <a:rPr lang="en-US" sz="2000" dirty="0"/>
            <a:t> </a:t>
          </a:r>
          <a:r>
            <a:rPr lang="en-US" sz="2000" dirty="0" err="1"/>
            <a:t>dirección</a:t>
          </a:r>
          <a:r>
            <a:rPr lang="en-US" sz="2000" dirty="0"/>
            <a:t> IP, y </a:t>
          </a:r>
          <a:r>
            <a:rPr lang="en-US" sz="2000" dirty="0" err="1"/>
            <a:t>también</a:t>
          </a:r>
          <a:r>
            <a:rPr lang="en-US" sz="2000" dirty="0"/>
            <a:t> </a:t>
          </a:r>
          <a:r>
            <a:rPr lang="en-US" sz="2000" dirty="0" err="1"/>
            <a:t>puede</a:t>
          </a:r>
          <a:r>
            <a:rPr lang="en-US" sz="2000" dirty="0"/>
            <a:t> </a:t>
          </a:r>
          <a:r>
            <a:rPr lang="en-US" sz="2000" dirty="0" err="1"/>
            <a:t>intentar</a:t>
          </a:r>
          <a:r>
            <a:rPr lang="en-US" sz="2000" dirty="0"/>
            <a:t> </a:t>
          </a:r>
          <a:r>
            <a:rPr lang="en-US" sz="2000" dirty="0" err="1"/>
            <a:t>identificar</a:t>
          </a:r>
          <a:r>
            <a:rPr lang="en-US" sz="2000" dirty="0"/>
            <a:t> el </a:t>
          </a:r>
          <a:r>
            <a:rPr lang="en-US" sz="2000" dirty="0" err="1"/>
            <a:t>sistema</a:t>
          </a:r>
          <a:r>
            <a:rPr lang="en-US" sz="2000" dirty="0"/>
            <a:t> </a:t>
          </a:r>
          <a:r>
            <a:rPr lang="en-US" sz="2000" dirty="0" err="1"/>
            <a:t>operativo</a:t>
          </a:r>
          <a:r>
            <a:rPr lang="en-US" sz="2000" dirty="0"/>
            <a:t> y las </a:t>
          </a:r>
          <a:r>
            <a:rPr lang="en-US" sz="2000" dirty="0" err="1"/>
            <a:t>aplicaciones</a:t>
          </a:r>
          <a:r>
            <a:rPr lang="en-US" sz="2000" dirty="0"/>
            <a:t> que se </a:t>
          </a:r>
          <a:r>
            <a:rPr lang="en-US" sz="2000" dirty="0" err="1"/>
            <a:t>están</a:t>
          </a:r>
          <a:r>
            <a:rPr lang="en-US" sz="2000" dirty="0"/>
            <a:t> </a:t>
          </a:r>
          <a:r>
            <a:rPr lang="en-US" sz="2000" dirty="0" err="1"/>
            <a:t>ejecutando</a:t>
          </a:r>
          <a:r>
            <a:rPr lang="en-US" sz="2000" dirty="0"/>
            <a:t> </a:t>
          </a:r>
          <a:r>
            <a:rPr lang="en-US" sz="2000" dirty="0" err="1"/>
            <a:t>en</a:t>
          </a:r>
          <a:r>
            <a:rPr lang="en-US" sz="2000" dirty="0"/>
            <a:t> el </a:t>
          </a:r>
          <a:r>
            <a:rPr lang="en-US" sz="2000" dirty="0" err="1"/>
            <a:t>servidor</a:t>
          </a:r>
          <a:r>
            <a:rPr lang="en-US" sz="2000" dirty="0"/>
            <a:t> </a:t>
          </a:r>
          <a:r>
            <a:rPr lang="en-US" sz="2000" dirty="0" err="1"/>
            <a:t>en</a:t>
          </a:r>
          <a:r>
            <a:rPr lang="en-US" sz="2000" dirty="0"/>
            <a:t> </a:t>
          </a:r>
          <a:r>
            <a:rPr lang="en-US" sz="2000" dirty="0" err="1"/>
            <a:t>cuestión</a:t>
          </a:r>
          <a:endParaRPr lang="es-ES_tradnl" sz="2000" dirty="0"/>
        </a:p>
      </dgm:t>
    </dgm:pt>
    <dgm:pt modelId="{A67965D7-26E1-B047-A1C7-1C8CD088D9CB}" type="parTrans" cxnId="{F1BEF8F6-2E93-274B-8F2B-0ED29095A888}">
      <dgm:prSet/>
      <dgm:spPr/>
      <dgm:t>
        <a:bodyPr/>
        <a:lstStyle/>
        <a:p>
          <a:endParaRPr lang="es-ES_tradnl"/>
        </a:p>
      </dgm:t>
    </dgm:pt>
    <dgm:pt modelId="{0EE93DDB-5250-3246-A283-3BB13B69D38D}" type="sibTrans" cxnId="{F1BEF8F6-2E93-274B-8F2B-0ED29095A888}">
      <dgm:prSet/>
      <dgm:spPr/>
      <dgm:t>
        <a:bodyPr/>
        <a:lstStyle/>
        <a:p>
          <a:endParaRPr lang="es-ES_tradnl"/>
        </a:p>
      </dgm:t>
    </dgm:pt>
    <dgm:pt modelId="{DEA2EB1A-7E6D-574C-A73D-9132B6315413}" type="pres">
      <dgm:prSet presAssocID="{64C3C443-1CEB-D643-BF57-163B2A72E9BD}" presName="linearFlow" presStyleCnt="0">
        <dgm:presLayoutVars>
          <dgm:dir/>
          <dgm:animLvl val="lvl"/>
          <dgm:resizeHandles val="exact"/>
        </dgm:presLayoutVars>
      </dgm:prSet>
      <dgm:spPr/>
    </dgm:pt>
    <dgm:pt modelId="{C2BF1116-3E49-FC42-AB29-B0926E3E9051}" type="pres">
      <dgm:prSet presAssocID="{8D7A290C-9DE0-8F4A-9C9A-C53CBB3752D7}" presName="composite" presStyleCnt="0"/>
      <dgm:spPr/>
    </dgm:pt>
    <dgm:pt modelId="{5919799E-93F4-9740-AAE9-E12B8640B5AB}" type="pres">
      <dgm:prSet presAssocID="{8D7A290C-9DE0-8F4A-9C9A-C53CBB3752D7}" presName="parentText" presStyleLbl="alignNode1" presStyleIdx="0" presStyleCnt="3">
        <dgm:presLayoutVars>
          <dgm:chMax val="1"/>
          <dgm:bulletEnabled val="1"/>
        </dgm:presLayoutVars>
      </dgm:prSet>
      <dgm:spPr/>
    </dgm:pt>
    <dgm:pt modelId="{993BEE1B-6550-7841-8683-59FF62E0071C}" type="pres">
      <dgm:prSet presAssocID="{8D7A290C-9DE0-8F4A-9C9A-C53CBB3752D7}" presName="descendantText" presStyleLbl="alignAcc1" presStyleIdx="0" presStyleCnt="3" custScaleY="147449">
        <dgm:presLayoutVars>
          <dgm:bulletEnabled val="1"/>
        </dgm:presLayoutVars>
      </dgm:prSet>
      <dgm:spPr/>
    </dgm:pt>
    <dgm:pt modelId="{25ED9194-ACC3-064C-BB7B-6AD8E249596B}" type="pres">
      <dgm:prSet presAssocID="{87306178-02F1-224D-AF57-C38B99008536}" presName="sp" presStyleCnt="0"/>
      <dgm:spPr/>
    </dgm:pt>
    <dgm:pt modelId="{4DC9CF10-9AE5-5843-B201-86E8B144F620}" type="pres">
      <dgm:prSet presAssocID="{E6ED6048-1BB5-3F4C-AB34-3F3DE873AF34}" presName="composite" presStyleCnt="0"/>
      <dgm:spPr/>
    </dgm:pt>
    <dgm:pt modelId="{76AE7CAE-8F8A-0D4B-BE72-CEC87A11216B}" type="pres">
      <dgm:prSet presAssocID="{E6ED6048-1BB5-3F4C-AB34-3F3DE873AF34}" presName="parentText" presStyleLbl="alignNode1" presStyleIdx="1" presStyleCnt="3">
        <dgm:presLayoutVars>
          <dgm:chMax val="1"/>
          <dgm:bulletEnabled val="1"/>
        </dgm:presLayoutVars>
      </dgm:prSet>
      <dgm:spPr/>
    </dgm:pt>
    <dgm:pt modelId="{2890AA1F-279D-F245-82E1-55C0B0E768FA}" type="pres">
      <dgm:prSet presAssocID="{E6ED6048-1BB5-3F4C-AB34-3F3DE873AF34}" presName="descendantText" presStyleLbl="alignAcc1" presStyleIdx="1" presStyleCnt="3">
        <dgm:presLayoutVars>
          <dgm:bulletEnabled val="1"/>
        </dgm:presLayoutVars>
      </dgm:prSet>
      <dgm:spPr/>
    </dgm:pt>
    <dgm:pt modelId="{6981FD55-7D27-E94C-A82A-654BBAF3A3A1}" type="pres">
      <dgm:prSet presAssocID="{90517F8E-15AD-4E4D-8B1C-74937C62B4EC}" presName="sp" presStyleCnt="0"/>
      <dgm:spPr/>
    </dgm:pt>
    <dgm:pt modelId="{3D91FB67-B3A9-4140-9C74-C42A7AB1EFE8}" type="pres">
      <dgm:prSet presAssocID="{1D693F7A-CF08-8A49-B672-1A7266988C16}" presName="composite" presStyleCnt="0"/>
      <dgm:spPr/>
    </dgm:pt>
    <dgm:pt modelId="{0468004C-60DE-C249-A50D-01E0367148FC}" type="pres">
      <dgm:prSet presAssocID="{1D693F7A-CF08-8A49-B672-1A7266988C16}" presName="parentText" presStyleLbl="alignNode1" presStyleIdx="2" presStyleCnt="3">
        <dgm:presLayoutVars>
          <dgm:chMax val="1"/>
          <dgm:bulletEnabled val="1"/>
        </dgm:presLayoutVars>
      </dgm:prSet>
      <dgm:spPr/>
    </dgm:pt>
    <dgm:pt modelId="{82FC3A25-6C5F-984D-8128-5582F6882126}" type="pres">
      <dgm:prSet presAssocID="{1D693F7A-CF08-8A49-B672-1A7266988C16}" presName="descendantText" presStyleLbl="alignAcc1" presStyleIdx="2" presStyleCnt="3" custScaleY="185594">
        <dgm:presLayoutVars>
          <dgm:bulletEnabled val="1"/>
        </dgm:presLayoutVars>
      </dgm:prSet>
      <dgm:spPr/>
    </dgm:pt>
  </dgm:ptLst>
  <dgm:cxnLst>
    <dgm:cxn modelId="{05C7496A-FA4A-E749-8DE3-F3F238D4268B}" type="presOf" srcId="{8D7A290C-9DE0-8F4A-9C9A-C53CBB3752D7}" destId="{5919799E-93F4-9740-AAE9-E12B8640B5AB}" srcOrd="0" destOrd="0" presId="urn:microsoft.com/office/officeart/2005/8/layout/chevron2"/>
    <dgm:cxn modelId="{03FB0A48-CE57-FA46-BE28-F895F3417DD7}" type="presOf" srcId="{02E0B080-AE6B-6648-A0FF-AF82BD8EC281}" destId="{993BEE1B-6550-7841-8683-59FF62E0071C}" srcOrd="0" destOrd="0" presId="urn:microsoft.com/office/officeart/2005/8/layout/chevron2"/>
    <dgm:cxn modelId="{C54074D0-799B-4D4C-A8E8-F22741B96580}" type="presOf" srcId="{566079CD-4640-874D-8322-8C5CE232D879}" destId="{2890AA1F-279D-F245-82E1-55C0B0E768FA}" srcOrd="0" destOrd="0" presId="urn:microsoft.com/office/officeart/2005/8/layout/chevron2"/>
    <dgm:cxn modelId="{9598062A-A0BB-214B-B560-54CEB8FA6C05}" srcId="{8D7A290C-9DE0-8F4A-9C9A-C53CBB3752D7}" destId="{02E0B080-AE6B-6648-A0FF-AF82BD8EC281}" srcOrd="0" destOrd="0" parTransId="{D7D642F6-2E9E-904E-8118-50241D7FC5D2}" sibTransId="{AECF4C8D-F23B-7749-954D-B1F8C434C838}"/>
    <dgm:cxn modelId="{1D534ABB-DD50-CC47-AD77-3F97152A8B15}" srcId="{64C3C443-1CEB-D643-BF57-163B2A72E9BD}" destId="{E6ED6048-1BB5-3F4C-AB34-3F3DE873AF34}" srcOrd="1" destOrd="0" parTransId="{871E9582-5862-EE48-AD5B-D186ECF543C4}" sibTransId="{90517F8E-15AD-4E4D-8B1C-74937C62B4EC}"/>
    <dgm:cxn modelId="{9CCEF340-8B0B-A54C-8A39-C53237132CF0}" srcId="{E6ED6048-1BB5-3F4C-AB34-3F3DE873AF34}" destId="{566079CD-4640-874D-8322-8C5CE232D879}" srcOrd="0" destOrd="0" parTransId="{7D2BCA7B-994B-4045-83F5-13E5129D94D0}" sibTransId="{5153CF67-60DE-9C42-B901-E383895F1801}"/>
    <dgm:cxn modelId="{F40020FE-0635-1549-9A90-F653CF02AEFF}" srcId="{64C3C443-1CEB-D643-BF57-163B2A72E9BD}" destId="{8D7A290C-9DE0-8F4A-9C9A-C53CBB3752D7}" srcOrd="0" destOrd="0" parTransId="{65602AD9-363A-7F4B-B883-252B007D54F3}" sibTransId="{87306178-02F1-224D-AF57-C38B99008536}"/>
    <dgm:cxn modelId="{14525A84-3C66-174F-B1F4-CD03699069A3}" type="presOf" srcId="{C95C72B6-F9BB-FB42-899E-4EF5AF51E743}" destId="{82FC3A25-6C5F-984D-8128-5582F6882126}" srcOrd="0" destOrd="0" presId="urn:microsoft.com/office/officeart/2005/8/layout/chevron2"/>
    <dgm:cxn modelId="{E59F282E-CC3B-3344-A8FC-6ACE7009B30A}" type="presOf" srcId="{1D693F7A-CF08-8A49-B672-1A7266988C16}" destId="{0468004C-60DE-C249-A50D-01E0367148FC}" srcOrd="0" destOrd="0" presId="urn:microsoft.com/office/officeart/2005/8/layout/chevron2"/>
    <dgm:cxn modelId="{F1BEF8F6-2E93-274B-8F2B-0ED29095A888}" srcId="{1D693F7A-CF08-8A49-B672-1A7266988C16}" destId="{C95C72B6-F9BB-FB42-899E-4EF5AF51E743}" srcOrd="0" destOrd="0" parTransId="{A67965D7-26E1-B047-A1C7-1C8CD088D9CB}" sibTransId="{0EE93DDB-5250-3246-A283-3BB13B69D38D}"/>
    <dgm:cxn modelId="{3B88F0D1-C86A-4C47-9D6B-0A75BDB6DCB2}" srcId="{64C3C443-1CEB-D643-BF57-163B2A72E9BD}" destId="{1D693F7A-CF08-8A49-B672-1A7266988C16}" srcOrd="2" destOrd="0" parTransId="{A37EE656-134A-FF4F-9E1A-11E372C2DD86}" sibTransId="{57BAA450-90A5-5640-B158-5353626026DD}"/>
    <dgm:cxn modelId="{329ADD33-733F-F745-AA23-64B68507C5CB}" type="presOf" srcId="{E6ED6048-1BB5-3F4C-AB34-3F3DE873AF34}" destId="{76AE7CAE-8F8A-0D4B-BE72-CEC87A11216B}" srcOrd="0" destOrd="0" presId="urn:microsoft.com/office/officeart/2005/8/layout/chevron2"/>
    <dgm:cxn modelId="{D7C21FC5-E038-9648-BAA7-07A5D99D78F7}" type="presOf" srcId="{64C3C443-1CEB-D643-BF57-163B2A72E9BD}" destId="{DEA2EB1A-7E6D-574C-A73D-9132B6315413}" srcOrd="0" destOrd="0" presId="urn:microsoft.com/office/officeart/2005/8/layout/chevron2"/>
    <dgm:cxn modelId="{17BDE331-6A15-314B-A5D9-6807287EB1EF}" type="presParOf" srcId="{DEA2EB1A-7E6D-574C-A73D-9132B6315413}" destId="{C2BF1116-3E49-FC42-AB29-B0926E3E9051}" srcOrd="0" destOrd="0" presId="urn:microsoft.com/office/officeart/2005/8/layout/chevron2"/>
    <dgm:cxn modelId="{E46368E5-6CB2-3843-9CA6-4247B25090D9}" type="presParOf" srcId="{C2BF1116-3E49-FC42-AB29-B0926E3E9051}" destId="{5919799E-93F4-9740-AAE9-E12B8640B5AB}" srcOrd="0" destOrd="0" presId="urn:microsoft.com/office/officeart/2005/8/layout/chevron2"/>
    <dgm:cxn modelId="{F793370B-7E73-A249-9103-D31248102C2C}" type="presParOf" srcId="{C2BF1116-3E49-FC42-AB29-B0926E3E9051}" destId="{993BEE1B-6550-7841-8683-59FF62E0071C}" srcOrd="1" destOrd="0" presId="urn:microsoft.com/office/officeart/2005/8/layout/chevron2"/>
    <dgm:cxn modelId="{C581F686-60A3-194E-BB89-C645421D4D38}" type="presParOf" srcId="{DEA2EB1A-7E6D-574C-A73D-9132B6315413}" destId="{25ED9194-ACC3-064C-BB7B-6AD8E249596B}" srcOrd="1" destOrd="0" presId="urn:microsoft.com/office/officeart/2005/8/layout/chevron2"/>
    <dgm:cxn modelId="{529CFB4A-266F-2440-A9E9-06E9B07C19F8}" type="presParOf" srcId="{DEA2EB1A-7E6D-574C-A73D-9132B6315413}" destId="{4DC9CF10-9AE5-5843-B201-86E8B144F620}" srcOrd="2" destOrd="0" presId="urn:microsoft.com/office/officeart/2005/8/layout/chevron2"/>
    <dgm:cxn modelId="{2E177689-9CF5-8640-953A-738589417E5C}" type="presParOf" srcId="{4DC9CF10-9AE5-5843-B201-86E8B144F620}" destId="{76AE7CAE-8F8A-0D4B-BE72-CEC87A11216B}" srcOrd="0" destOrd="0" presId="urn:microsoft.com/office/officeart/2005/8/layout/chevron2"/>
    <dgm:cxn modelId="{4F71B1A8-A44C-2643-A20E-4022D914360B}" type="presParOf" srcId="{4DC9CF10-9AE5-5843-B201-86E8B144F620}" destId="{2890AA1F-279D-F245-82E1-55C0B0E768FA}" srcOrd="1" destOrd="0" presId="urn:microsoft.com/office/officeart/2005/8/layout/chevron2"/>
    <dgm:cxn modelId="{76F01FD6-9A5E-4047-8334-ED011B8042EF}" type="presParOf" srcId="{DEA2EB1A-7E6D-574C-A73D-9132B6315413}" destId="{6981FD55-7D27-E94C-A82A-654BBAF3A3A1}" srcOrd="3" destOrd="0" presId="urn:microsoft.com/office/officeart/2005/8/layout/chevron2"/>
    <dgm:cxn modelId="{28204F41-6776-D84C-A3D9-2D80E6B410F0}" type="presParOf" srcId="{DEA2EB1A-7E6D-574C-A73D-9132B6315413}" destId="{3D91FB67-B3A9-4140-9C74-C42A7AB1EFE8}" srcOrd="4" destOrd="0" presId="urn:microsoft.com/office/officeart/2005/8/layout/chevron2"/>
    <dgm:cxn modelId="{720774CD-AA3E-0641-ADCC-B871E9208342}" type="presParOf" srcId="{3D91FB67-B3A9-4140-9C74-C42A7AB1EFE8}" destId="{0468004C-60DE-C249-A50D-01E0367148FC}" srcOrd="0" destOrd="0" presId="urn:microsoft.com/office/officeart/2005/8/layout/chevron2"/>
    <dgm:cxn modelId="{DDF3EC5E-43EE-7442-843C-3858F4618E9C}" type="presParOf" srcId="{3D91FB67-B3A9-4140-9C74-C42A7AB1EFE8}" destId="{82FC3A25-6C5F-984D-8128-5582F68821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C3C443-1CEB-D643-BF57-163B2A72E9B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S_tradnl"/>
        </a:p>
      </dgm:t>
    </dgm:pt>
    <dgm:pt modelId="{8D7A290C-9DE0-8F4A-9C9A-C53CBB3752D7}">
      <dgm:prSet/>
      <dgm:spPr/>
      <dgm:t>
        <a:bodyPr/>
        <a:lstStyle/>
        <a:p>
          <a:pPr rtl="0"/>
          <a:r>
            <a:rPr lang="en-US" b="1" dirty="0"/>
            <a:t>Ping</a:t>
          </a:r>
          <a:r>
            <a:rPr lang="en-US" dirty="0"/>
            <a:t>:</a:t>
          </a:r>
        </a:p>
      </dgm:t>
    </dgm:pt>
    <dgm:pt modelId="{65602AD9-363A-7F4B-B883-252B007D54F3}" type="parTrans" cxnId="{F40020FE-0635-1549-9A90-F653CF02AEFF}">
      <dgm:prSet/>
      <dgm:spPr/>
      <dgm:t>
        <a:bodyPr/>
        <a:lstStyle/>
        <a:p>
          <a:endParaRPr lang="es-ES_tradnl"/>
        </a:p>
      </dgm:t>
    </dgm:pt>
    <dgm:pt modelId="{87306178-02F1-224D-AF57-C38B99008536}" type="sibTrans" cxnId="{F40020FE-0635-1549-9A90-F653CF02AEFF}">
      <dgm:prSet/>
      <dgm:spPr/>
      <dgm:t>
        <a:bodyPr/>
        <a:lstStyle/>
        <a:p>
          <a:endParaRPr lang="es-ES_tradnl"/>
        </a:p>
      </dgm:t>
    </dgm:pt>
    <dgm:pt modelId="{02E0B080-AE6B-6648-A0FF-AF82BD8EC281}">
      <dgm:prSet custT="1"/>
      <dgm:spPr/>
      <dgm:t>
        <a:bodyPr/>
        <a:lstStyle/>
        <a:p>
          <a:pPr marL="171450" marR="0" lvl="1" indent="-171450" algn="just" defTabSz="711200" rtl="0" eaLnBrk="1" fontAlgn="auto" latinLnBrk="0" hangingPunct="1">
            <a:lnSpc>
              <a:spcPct val="90000"/>
            </a:lnSpc>
            <a:spcBef>
              <a:spcPct val="0"/>
            </a:spcBef>
            <a:spcAft>
              <a:spcPct val="15000"/>
            </a:spcAft>
            <a:buClrTx/>
            <a:buSzTx/>
            <a:buFontTx/>
            <a:buNone/>
            <a:tabLst/>
            <a:defRPr/>
          </a:pPr>
          <a:r>
            <a:rPr lang="en-US" sz="2000" dirty="0" err="1"/>
            <a:t>Juans</a:t>
          </a:r>
          <a:r>
            <a:rPr lang="en-US" sz="2000" dirty="0"/>
            <a:t>-MacBook-Pro:~ </a:t>
          </a:r>
          <a:r>
            <a:rPr lang="en-US" sz="2000" dirty="0" err="1"/>
            <a:t>juanjo</a:t>
          </a:r>
          <a:r>
            <a:rPr lang="en-US" sz="2000" dirty="0"/>
            <a:t>$ ping -t5 </a:t>
          </a:r>
          <a:r>
            <a:rPr lang="en-US" sz="2000" dirty="0" err="1"/>
            <a:t>google.com</a:t>
          </a:r>
          <a:r>
            <a:rPr lang="en-US" sz="2000" dirty="0"/>
            <a:t>
PING </a:t>
          </a:r>
          <a:r>
            <a:rPr lang="en-US" sz="2000" dirty="0" err="1"/>
            <a:t>google.com</a:t>
          </a:r>
          <a:r>
            <a:rPr lang="en-US" sz="2000" dirty="0"/>
            <a:t> (216.58.219.78): 56 data bytes
64 bytes from 216.58.219.78: </a:t>
          </a:r>
          <a:r>
            <a:rPr lang="en-US" sz="2000" dirty="0" err="1"/>
            <a:t>icmp_seq</a:t>
          </a:r>
          <a:r>
            <a:rPr lang="en-US" sz="2000" dirty="0"/>
            <a:t>=0 </a:t>
          </a:r>
          <a:r>
            <a:rPr lang="en-US" sz="2000" dirty="0" err="1"/>
            <a:t>ttl</a:t>
          </a:r>
          <a:r>
            <a:rPr lang="en-US" sz="2000" dirty="0"/>
            <a:t>=58 time=66.297 </a:t>
          </a:r>
          <a:r>
            <a:rPr lang="en-US" sz="2000" dirty="0" err="1"/>
            <a:t>ms</a:t>
          </a:r>
          <a:r>
            <a:rPr lang="en-US" sz="2000" dirty="0"/>
            <a:t>
64 bytes from 216.58.219.78: </a:t>
          </a:r>
          <a:r>
            <a:rPr lang="en-US" sz="2000" dirty="0" err="1"/>
            <a:t>icmp_seq</a:t>
          </a:r>
          <a:r>
            <a:rPr lang="en-US" sz="2000" dirty="0"/>
            <a:t>=1 </a:t>
          </a:r>
          <a:r>
            <a:rPr lang="en-US" sz="2000" dirty="0" err="1"/>
            <a:t>ttl</a:t>
          </a:r>
          <a:r>
            <a:rPr lang="en-US" sz="2000" dirty="0"/>
            <a:t>=58 time=69.468 </a:t>
          </a:r>
          <a:r>
            <a:rPr lang="en-US" sz="2000" dirty="0" err="1"/>
            <a:t>ms</a:t>
          </a:r>
          <a:r>
            <a:rPr lang="en-US" sz="2000" dirty="0"/>
            <a:t>
64 bytes from 216.58.219.78: </a:t>
          </a:r>
          <a:r>
            <a:rPr lang="en-US" sz="2000" dirty="0" err="1"/>
            <a:t>icmp_seq</a:t>
          </a:r>
          <a:r>
            <a:rPr lang="en-US" sz="2000" dirty="0"/>
            <a:t>=2 </a:t>
          </a:r>
          <a:r>
            <a:rPr lang="en-US" sz="2000" dirty="0" err="1"/>
            <a:t>ttl</a:t>
          </a:r>
          <a:r>
            <a:rPr lang="en-US" sz="2000" dirty="0"/>
            <a:t>=58 time=66.450 </a:t>
          </a:r>
          <a:r>
            <a:rPr lang="en-US" sz="2000" dirty="0" err="1"/>
            <a:t>ms</a:t>
          </a:r>
          <a:r>
            <a:rPr lang="en-US" sz="2000" dirty="0"/>
            <a:t>
64 bytes from 216.58.219.78: </a:t>
          </a:r>
          <a:r>
            <a:rPr lang="en-US" sz="2000" dirty="0" err="1"/>
            <a:t>icmp_seq</a:t>
          </a:r>
          <a:r>
            <a:rPr lang="en-US" sz="2000" dirty="0"/>
            <a:t>=3 </a:t>
          </a:r>
          <a:r>
            <a:rPr lang="en-US" sz="2000" dirty="0" err="1"/>
            <a:t>ttl</a:t>
          </a:r>
          <a:r>
            <a:rPr lang="en-US" sz="2000" dirty="0"/>
            <a:t>=58 time=66.318 </a:t>
          </a:r>
          <a:r>
            <a:rPr lang="en-US" sz="2000" dirty="0" err="1"/>
            <a:t>ms</a:t>
          </a:r>
          <a:r>
            <a:rPr lang="en-US" sz="2000" dirty="0"/>
            <a:t>
64 bytes from 216.58.219.78: </a:t>
          </a:r>
          <a:r>
            <a:rPr lang="en-US" sz="2000" dirty="0" err="1"/>
            <a:t>icmp_seq</a:t>
          </a:r>
          <a:r>
            <a:rPr lang="en-US" sz="2000" dirty="0"/>
            <a:t>=4 </a:t>
          </a:r>
          <a:r>
            <a:rPr lang="en-US" sz="2000" dirty="0" err="1"/>
            <a:t>ttl</a:t>
          </a:r>
          <a:r>
            <a:rPr lang="en-US" sz="2000" dirty="0"/>
            <a:t>=58 time=68.149 </a:t>
          </a:r>
          <a:r>
            <a:rPr lang="en-US" sz="2000" dirty="0" err="1"/>
            <a:t>ms</a:t>
          </a:r>
          <a:r>
            <a:rPr lang="en-US" sz="2000" dirty="0"/>
            <a:t>
--- </a:t>
          </a:r>
          <a:r>
            <a:rPr lang="en-US" sz="2000" dirty="0" err="1"/>
            <a:t>google.com</a:t>
          </a:r>
          <a:r>
            <a:rPr lang="en-US" sz="2000" dirty="0"/>
            <a:t> ping statistics ---
5 packets transmitted, 5 packets received, 0.0% packet loss
round-trip min/</a:t>
          </a:r>
          <a:r>
            <a:rPr lang="en-US" sz="2000" dirty="0" err="1"/>
            <a:t>avg</a:t>
          </a:r>
          <a:r>
            <a:rPr lang="en-US" sz="2000" dirty="0"/>
            <a:t>/max/</a:t>
          </a:r>
          <a:r>
            <a:rPr lang="en-US" sz="2000" dirty="0" err="1"/>
            <a:t>stddev</a:t>
          </a:r>
          <a:r>
            <a:rPr lang="en-US" sz="2000" dirty="0"/>
            <a:t> = 66.297/67.336/69.468/1.273 </a:t>
          </a:r>
          <a:r>
            <a:rPr lang="en-US" sz="2000" dirty="0" err="1"/>
            <a:t>ms</a:t>
          </a:r>
          <a:r>
            <a:rPr lang="en-US" sz="2000" dirty="0"/>
            <a:t>
</a:t>
          </a:r>
          <a:r>
            <a:rPr lang="en-US" sz="2000" dirty="0" err="1"/>
            <a:t>Juans</a:t>
          </a:r>
          <a:r>
            <a:rPr lang="en-US" sz="2000" dirty="0"/>
            <a:t>-MacBook-Pro:~ </a:t>
          </a:r>
          <a:r>
            <a:rPr lang="en-US" sz="2000" dirty="0" err="1"/>
            <a:t>juanjo</a:t>
          </a:r>
          <a:r>
            <a:rPr lang="en-US" sz="2000" dirty="0"/>
            <a:t>$ 
</a:t>
          </a:r>
          <a:endParaRPr lang="es-ES_tradnl" sz="2000" dirty="0"/>
        </a:p>
      </dgm:t>
    </dgm:pt>
    <dgm:pt modelId="{D7D642F6-2E9E-904E-8118-50241D7FC5D2}" type="parTrans" cxnId="{9598062A-A0BB-214B-B560-54CEB8FA6C05}">
      <dgm:prSet/>
      <dgm:spPr/>
      <dgm:t>
        <a:bodyPr/>
        <a:lstStyle/>
        <a:p>
          <a:endParaRPr lang="es-ES_tradnl"/>
        </a:p>
      </dgm:t>
    </dgm:pt>
    <dgm:pt modelId="{AECF4C8D-F23B-7749-954D-B1F8C434C838}" type="sibTrans" cxnId="{9598062A-A0BB-214B-B560-54CEB8FA6C05}">
      <dgm:prSet/>
      <dgm:spPr/>
      <dgm:t>
        <a:bodyPr/>
        <a:lstStyle/>
        <a:p>
          <a:endParaRPr lang="es-ES_tradnl"/>
        </a:p>
      </dgm:t>
    </dgm:pt>
    <dgm:pt modelId="{DEA2EB1A-7E6D-574C-A73D-9132B6315413}" type="pres">
      <dgm:prSet presAssocID="{64C3C443-1CEB-D643-BF57-163B2A72E9BD}" presName="linearFlow" presStyleCnt="0">
        <dgm:presLayoutVars>
          <dgm:dir/>
          <dgm:animLvl val="lvl"/>
          <dgm:resizeHandles val="exact"/>
        </dgm:presLayoutVars>
      </dgm:prSet>
      <dgm:spPr/>
    </dgm:pt>
    <dgm:pt modelId="{C2BF1116-3E49-FC42-AB29-B0926E3E9051}" type="pres">
      <dgm:prSet presAssocID="{8D7A290C-9DE0-8F4A-9C9A-C53CBB3752D7}" presName="composite" presStyleCnt="0"/>
      <dgm:spPr/>
    </dgm:pt>
    <dgm:pt modelId="{5919799E-93F4-9740-AAE9-E12B8640B5AB}" type="pres">
      <dgm:prSet presAssocID="{8D7A290C-9DE0-8F4A-9C9A-C53CBB3752D7}" presName="parentText" presStyleLbl="alignNode1" presStyleIdx="0" presStyleCnt="1">
        <dgm:presLayoutVars>
          <dgm:chMax val="1"/>
          <dgm:bulletEnabled val="1"/>
        </dgm:presLayoutVars>
      </dgm:prSet>
      <dgm:spPr/>
    </dgm:pt>
    <dgm:pt modelId="{993BEE1B-6550-7841-8683-59FF62E0071C}" type="pres">
      <dgm:prSet presAssocID="{8D7A290C-9DE0-8F4A-9C9A-C53CBB3752D7}" presName="descendantText" presStyleLbl="alignAcc1" presStyleIdx="0" presStyleCnt="1" custScaleY="191106">
        <dgm:presLayoutVars>
          <dgm:bulletEnabled val="1"/>
        </dgm:presLayoutVars>
      </dgm:prSet>
      <dgm:spPr/>
    </dgm:pt>
  </dgm:ptLst>
  <dgm:cxnLst>
    <dgm:cxn modelId="{555728D3-AB2B-0346-8D76-E166B4EB11C8}" type="presOf" srcId="{64C3C443-1CEB-D643-BF57-163B2A72E9BD}" destId="{DEA2EB1A-7E6D-574C-A73D-9132B6315413}" srcOrd="0" destOrd="0" presId="urn:microsoft.com/office/officeart/2005/8/layout/chevron2"/>
    <dgm:cxn modelId="{9598062A-A0BB-214B-B560-54CEB8FA6C05}" srcId="{8D7A290C-9DE0-8F4A-9C9A-C53CBB3752D7}" destId="{02E0B080-AE6B-6648-A0FF-AF82BD8EC281}" srcOrd="0" destOrd="0" parTransId="{D7D642F6-2E9E-904E-8118-50241D7FC5D2}" sibTransId="{AECF4C8D-F23B-7749-954D-B1F8C434C838}"/>
    <dgm:cxn modelId="{B96A5A55-039F-C54A-B562-1FC60630E34C}" type="presOf" srcId="{02E0B080-AE6B-6648-A0FF-AF82BD8EC281}" destId="{993BEE1B-6550-7841-8683-59FF62E0071C}" srcOrd="0" destOrd="0" presId="urn:microsoft.com/office/officeart/2005/8/layout/chevron2"/>
    <dgm:cxn modelId="{F40020FE-0635-1549-9A90-F653CF02AEFF}" srcId="{64C3C443-1CEB-D643-BF57-163B2A72E9BD}" destId="{8D7A290C-9DE0-8F4A-9C9A-C53CBB3752D7}" srcOrd="0" destOrd="0" parTransId="{65602AD9-363A-7F4B-B883-252B007D54F3}" sibTransId="{87306178-02F1-224D-AF57-C38B99008536}"/>
    <dgm:cxn modelId="{9C578624-B4C9-CD42-A9E8-D04DFB0E171B}" type="presOf" srcId="{8D7A290C-9DE0-8F4A-9C9A-C53CBB3752D7}" destId="{5919799E-93F4-9740-AAE9-E12B8640B5AB}" srcOrd="0" destOrd="0" presId="urn:microsoft.com/office/officeart/2005/8/layout/chevron2"/>
    <dgm:cxn modelId="{75ECBCB3-9A60-EC4F-9C2D-0DFD7ADB269F}" type="presParOf" srcId="{DEA2EB1A-7E6D-574C-A73D-9132B6315413}" destId="{C2BF1116-3E49-FC42-AB29-B0926E3E9051}" srcOrd="0" destOrd="0" presId="urn:microsoft.com/office/officeart/2005/8/layout/chevron2"/>
    <dgm:cxn modelId="{DC6940CA-03E3-2A47-B69F-878F77391C62}" type="presParOf" srcId="{C2BF1116-3E49-FC42-AB29-B0926E3E9051}" destId="{5919799E-93F4-9740-AAE9-E12B8640B5AB}" srcOrd="0" destOrd="0" presId="urn:microsoft.com/office/officeart/2005/8/layout/chevron2"/>
    <dgm:cxn modelId="{6B6C3B0B-B6EF-4241-A75F-B4C64009CEE7}" type="presParOf" srcId="{C2BF1116-3E49-FC42-AB29-B0926E3E9051}" destId="{993BEE1B-6550-7841-8683-59FF62E0071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C3C443-1CEB-D643-BF57-163B2A72E9B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S_tradnl"/>
        </a:p>
      </dgm:t>
    </dgm:pt>
    <dgm:pt modelId="{E6ED6048-1BB5-3F4C-AB34-3F3DE873AF34}">
      <dgm:prSet/>
      <dgm:spPr/>
      <dgm:t>
        <a:bodyPr/>
        <a:lstStyle/>
        <a:p>
          <a:pPr rtl="0"/>
          <a:r>
            <a:rPr lang="en-US" b="1" dirty="0" err="1"/>
            <a:t>WhoIs</a:t>
          </a:r>
          <a:r>
            <a:rPr lang="en-US" dirty="0"/>
            <a:t>:</a:t>
          </a:r>
        </a:p>
      </dgm:t>
    </dgm:pt>
    <dgm:pt modelId="{871E9582-5862-EE48-AD5B-D186ECF543C4}" type="parTrans" cxnId="{1D534ABB-DD50-CC47-AD77-3F97152A8B15}">
      <dgm:prSet/>
      <dgm:spPr/>
      <dgm:t>
        <a:bodyPr/>
        <a:lstStyle/>
        <a:p>
          <a:endParaRPr lang="es-ES_tradnl"/>
        </a:p>
      </dgm:t>
    </dgm:pt>
    <dgm:pt modelId="{90517F8E-15AD-4E4D-8B1C-74937C62B4EC}" type="sibTrans" cxnId="{1D534ABB-DD50-CC47-AD77-3F97152A8B15}">
      <dgm:prSet/>
      <dgm:spPr/>
      <dgm:t>
        <a:bodyPr/>
        <a:lstStyle/>
        <a:p>
          <a:endParaRPr lang="es-ES_tradnl"/>
        </a:p>
      </dgm:t>
    </dgm:pt>
    <dgm:pt modelId="{51ACE939-C0A1-524C-AAA0-17786ADE7596}">
      <dgm:prSet custT="1"/>
      <dgm:spPr/>
      <dgm:t>
        <a:bodyPr/>
        <a:lstStyle/>
        <a:p>
          <a:pPr rtl="0"/>
          <a:r>
            <a:rPr lang="es-ES_tradnl" sz="2000" dirty="0" err="1"/>
            <a:t>Juans</a:t>
          </a:r>
          <a:r>
            <a:rPr lang="es-ES_tradnl" sz="2000" dirty="0"/>
            <a:t>-</a:t>
          </a:r>
          <a:r>
            <a:rPr lang="es-ES_tradnl" sz="2000" dirty="0" err="1"/>
            <a:t>MacBook</a:t>
          </a:r>
          <a:r>
            <a:rPr lang="es-ES_tradnl" sz="2000" dirty="0"/>
            <a:t>-Pro:~ </a:t>
          </a:r>
          <a:r>
            <a:rPr lang="es-ES_tradnl" sz="2000" dirty="0" err="1"/>
            <a:t>juanjo</a:t>
          </a:r>
          <a:r>
            <a:rPr lang="es-ES_tradnl" sz="2000" dirty="0"/>
            <a:t>$ whois 216.58.219.78 </a:t>
          </a:r>
        </a:p>
        <a:p>
          <a:pPr rtl="0"/>
          <a:r>
            <a:rPr lang="de-DE" sz="2000" dirty="0" err="1"/>
            <a:t>NetRange</a:t>
          </a:r>
          <a:r>
            <a:rPr lang="de-DE" sz="2000" dirty="0"/>
            <a:t>:       216.58.192.0 - 216.58.223.255
CIDR:           216.58.192.0/19
</a:t>
          </a:r>
          <a:r>
            <a:rPr lang="de-DE" sz="2000" dirty="0" err="1"/>
            <a:t>NetName</a:t>
          </a:r>
          <a:r>
            <a:rPr lang="de-DE" sz="2000" dirty="0"/>
            <a:t>:        GOOGLE
</a:t>
          </a:r>
          <a:r>
            <a:rPr lang="de-DE" sz="2000" dirty="0" err="1"/>
            <a:t>NetHandle</a:t>
          </a:r>
          <a:r>
            <a:rPr lang="de-DE" sz="2000" dirty="0"/>
            <a:t>:      NET-216-58-192-0-1
Parent:         NET216 (NET-216-0-0-0-0)
</a:t>
          </a:r>
          <a:r>
            <a:rPr lang="de-DE" sz="2000" dirty="0" err="1"/>
            <a:t>NetType</a:t>
          </a:r>
          <a:r>
            <a:rPr lang="de-DE" sz="2000" dirty="0"/>
            <a:t>:        </a:t>
          </a:r>
          <a:r>
            <a:rPr lang="de-DE" sz="2000" dirty="0" err="1"/>
            <a:t>Direct</a:t>
          </a:r>
          <a:r>
            <a:rPr lang="de-DE" sz="2000" dirty="0"/>
            <a:t> </a:t>
          </a:r>
          <a:r>
            <a:rPr lang="de-DE" sz="2000" dirty="0" err="1"/>
            <a:t>Allocation</a:t>
          </a:r>
          <a:r>
            <a:rPr lang="de-DE" sz="2000" dirty="0"/>
            <a:t>
</a:t>
          </a:r>
          <a:r>
            <a:rPr lang="de-DE" sz="2000" dirty="0" err="1"/>
            <a:t>OriginAS</a:t>
          </a:r>
          <a:r>
            <a:rPr lang="de-DE" sz="2000" dirty="0"/>
            <a:t>:       AS15169
</a:t>
          </a:r>
          <a:r>
            <a:rPr lang="de-DE" sz="2000" dirty="0" err="1"/>
            <a:t>Organization</a:t>
          </a:r>
          <a:r>
            <a:rPr lang="de-DE" sz="2000" dirty="0"/>
            <a:t>:   Google Inc. (GOGL)
</a:t>
          </a:r>
          <a:r>
            <a:rPr lang="de-DE" sz="2000" dirty="0" err="1"/>
            <a:t>RegDate</a:t>
          </a:r>
          <a:r>
            <a:rPr lang="de-DE" sz="2000" dirty="0"/>
            <a:t>:        2012-01-27
Updated:        2012-01-27
</a:t>
          </a:r>
          <a:r>
            <a:rPr lang="de-DE" sz="2000" dirty="0" err="1"/>
            <a:t>Ref</a:t>
          </a:r>
          <a:r>
            <a:rPr lang="de-DE" sz="2000" dirty="0"/>
            <a:t>:            https://</a:t>
          </a:r>
          <a:r>
            <a:rPr lang="de-DE" sz="2000" dirty="0" err="1"/>
            <a:t>whois.arin.net</a:t>
          </a:r>
          <a:r>
            <a:rPr lang="de-DE" sz="2000" dirty="0"/>
            <a:t>/</a:t>
          </a:r>
          <a:r>
            <a:rPr lang="de-DE" sz="2000" dirty="0" err="1"/>
            <a:t>rest</a:t>
          </a:r>
          <a:r>
            <a:rPr lang="de-DE" sz="2000" dirty="0"/>
            <a:t>/</a:t>
          </a:r>
          <a:r>
            <a:rPr lang="de-DE" sz="2000" dirty="0" err="1"/>
            <a:t>net</a:t>
          </a:r>
          <a:r>
            <a:rPr lang="de-DE" sz="2000" dirty="0"/>
            <a:t>/NET-216-58-192-0-1</a:t>
          </a:r>
          <a:endParaRPr lang="en-US" sz="2000" dirty="0"/>
        </a:p>
      </dgm:t>
    </dgm:pt>
    <dgm:pt modelId="{2AD6691F-5D23-0D46-87A4-883EA44E2341}" type="parTrans" cxnId="{794C78CA-9138-2947-9766-DC1DAC4B8548}">
      <dgm:prSet/>
      <dgm:spPr/>
      <dgm:t>
        <a:bodyPr/>
        <a:lstStyle/>
        <a:p>
          <a:endParaRPr lang="es-ES_tradnl"/>
        </a:p>
      </dgm:t>
    </dgm:pt>
    <dgm:pt modelId="{311968FC-1329-9642-871C-AE1F084F3821}" type="sibTrans" cxnId="{794C78CA-9138-2947-9766-DC1DAC4B8548}">
      <dgm:prSet/>
      <dgm:spPr/>
      <dgm:t>
        <a:bodyPr/>
        <a:lstStyle/>
        <a:p>
          <a:endParaRPr lang="es-ES_tradnl"/>
        </a:p>
      </dgm:t>
    </dgm:pt>
    <dgm:pt modelId="{DEA2EB1A-7E6D-574C-A73D-9132B6315413}" type="pres">
      <dgm:prSet presAssocID="{64C3C443-1CEB-D643-BF57-163B2A72E9BD}" presName="linearFlow" presStyleCnt="0">
        <dgm:presLayoutVars>
          <dgm:dir/>
          <dgm:animLvl val="lvl"/>
          <dgm:resizeHandles val="exact"/>
        </dgm:presLayoutVars>
      </dgm:prSet>
      <dgm:spPr/>
    </dgm:pt>
    <dgm:pt modelId="{4DC9CF10-9AE5-5843-B201-86E8B144F620}" type="pres">
      <dgm:prSet presAssocID="{E6ED6048-1BB5-3F4C-AB34-3F3DE873AF34}" presName="composite" presStyleCnt="0"/>
      <dgm:spPr/>
    </dgm:pt>
    <dgm:pt modelId="{76AE7CAE-8F8A-0D4B-BE72-CEC87A11216B}" type="pres">
      <dgm:prSet presAssocID="{E6ED6048-1BB5-3F4C-AB34-3F3DE873AF34}" presName="parentText" presStyleLbl="alignNode1" presStyleIdx="0" presStyleCnt="1">
        <dgm:presLayoutVars>
          <dgm:chMax val="1"/>
          <dgm:bulletEnabled val="1"/>
        </dgm:presLayoutVars>
      </dgm:prSet>
      <dgm:spPr/>
    </dgm:pt>
    <dgm:pt modelId="{2890AA1F-279D-F245-82E1-55C0B0E768FA}" type="pres">
      <dgm:prSet presAssocID="{E6ED6048-1BB5-3F4C-AB34-3F3DE873AF34}" presName="descendantText" presStyleLbl="alignAcc1" presStyleIdx="0" presStyleCnt="1" custScaleY="190186">
        <dgm:presLayoutVars>
          <dgm:bulletEnabled val="1"/>
        </dgm:presLayoutVars>
      </dgm:prSet>
      <dgm:spPr/>
    </dgm:pt>
  </dgm:ptLst>
  <dgm:cxnLst>
    <dgm:cxn modelId="{7B5865BB-E8A2-9F47-8F8C-6E1703190E9D}" type="presOf" srcId="{51ACE939-C0A1-524C-AAA0-17786ADE7596}" destId="{2890AA1F-279D-F245-82E1-55C0B0E768FA}" srcOrd="0" destOrd="0" presId="urn:microsoft.com/office/officeart/2005/8/layout/chevron2"/>
    <dgm:cxn modelId="{794C78CA-9138-2947-9766-DC1DAC4B8548}" srcId="{E6ED6048-1BB5-3F4C-AB34-3F3DE873AF34}" destId="{51ACE939-C0A1-524C-AAA0-17786ADE7596}" srcOrd="0" destOrd="0" parTransId="{2AD6691F-5D23-0D46-87A4-883EA44E2341}" sibTransId="{311968FC-1329-9642-871C-AE1F084F3821}"/>
    <dgm:cxn modelId="{7E9CF1EF-47A3-1D40-9659-A7C145F41623}" type="presOf" srcId="{E6ED6048-1BB5-3F4C-AB34-3F3DE873AF34}" destId="{76AE7CAE-8F8A-0D4B-BE72-CEC87A11216B}" srcOrd="0" destOrd="0" presId="urn:microsoft.com/office/officeart/2005/8/layout/chevron2"/>
    <dgm:cxn modelId="{1D534ABB-DD50-CC47-AD77-3F97152A8B15}" srcId="{64C3C443-1CEB-D643-BF57-163B2A72E9BD}" destId="{E6ED6048-1BB5-3F4C-AB34-3F3DE873AF34}" srcOrd="0" destOrd="0" parTransId="{871E9582-5862-EE48-AD5B-D186ECF543C4}" sibTransId="{90517F8E-15AD-4E4D-8B1C-74937C62B4EC}"/>
    <dgm:cxn modelId="{66BCD32A-CB76-B345-9069-6DDFFBA8A3D2}" type="presOf" srcId="{64C3C443-1CEB-D643-BF57-163B2A72E9BD}" destId="{DEA2EB1A-7E6D-574C-A73D-9132B6315413}" srcOrd="0" destOrd="0" presId="urn:microsoft.com/office/officeart/2005/8/layout/chevron2"/>
    <dgm:cxn modelId="{53439EA3-DB15-1B47-8F96-0512C8285135}" type="presParOf" srcId="{DEA2EB1A-7E6D-574C-A73D-9132B6315413}" destId="{4DC9CF10-9AE5-5843-B201-86E8B144F620}" srcOrd="0" destOrd="0" presId="urn:microsoft.com/office/officeart/2005/8/layout/chevron2"/>
    <dgm:cxn modelId="{DE144C15-4DC2-6848-A791-81AD6F7B665C}" type="presParOf" srcId="{4DC9CF10-9AE5-5843-B201-86E8B144F620}" destId="{76AE7CAE-8F8A-0D4B-BE72-CEC87A11216B}" srcOrd="0" destOrd="0" presId="urn:microsoft.com/office/officeart/2005/8/layout/chevron2"/>
    <dgm:cxn modelId="{5F15A279-E422-6F40-A5B0-A8D1213E05FE}" type="presParOf" srcId="{4DC9CF10-9AE5-5843-B201-86E8B144F620}" destId="{2890AA1F-279D-F245-82E1-55C0B0E768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C3C443-1CEB-D643-BF57-163B2A72E9B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S_tradnl"/>
        </a:p>
      </dgm:t>
    </dgm:pt>
    <dgm:pt modelId="{1D693F7A-CF08-8A49-B672-1A7266988C16}">
      <dgm:prSet/>
      <dgm:spPr/>
      <dgm:t>
        <a:bodyPr/>
        <a:lstStyle/>
        <a:p>
          <a:pPr rtl="0"/>
          <a:r>
            <a:rPr lang="en-US" b="1" dirty="0" err="1"/>
            <a:t>Nmap</a:t>
          </a:r>
          <a:r>
            <a:rPr lang="en-US" dirty="0"/>
            <a:t>:.</a:t>
          </a:r>
        </a:p>
      </dgm:t>
    </dgm:pt>
    <dgm:pt modelId="{A37EE656-134A-FF4F-9E1A-11E372C2DD86}" type="parTrans" cxnId="{3B88F0D1-C86A-4C47-9D6B-0A75BDB6DCB2}">
      <dgm:prSet/>
      <dgm:spPr/>
      <dgm:t>
        <a:bodyPr/>
        <a:lstStyle/>
        <a:p>
          <a:endParaRPr lang="es-ES_tradnl"/>
        </a:p>
      </dgm:t>
    </dgm:pt>
    <dgm:pt modelId="{57BAA450-90A5-5640-B158-5353626026DD}" type="sibTrans" cxnId="{3B88F0D1-C86A-4C47-9D6B-0A75BDB6DCB2}">
      <dgm:prSet/>
      <dgm:spPr/>
      <dgm:t>
        <a:bodyPr/>
        <a:lstStyle/>
        <a:p>
          <a:endParaRPr lang="es-ES_tradnl"/>
        </a:p>
      </dgm:t>
    </dgm:pt>
    <dgm:pt modelId="{C1D5DF5B-6F8A-3343-83BF-44F6118C1739}">
      <dgm:prSet custT="1"/>
      <dgm:spPr/>
      <dgm:t>
        <a:bodyPr/>
        <a:lstStyle/>
        <a:p>
          <a:pPr rtl="0"/>
          <a:r>
            <a:rPr lang="es-ES_tradnl" sz="2000" dirty="0" err="1"/>
            <a:t>Juans</a:t>
          </a:r>
          <a:r>
            <a:rPr lang="es-ES_tradnl" sz="2000" dirty="0"/>
            <a:t>-</a:t>
          </a:r>
          <a:r>
            <a:rPr lang="es-ES_tradnl" sz="2000" dirty="0" err="1"/>
            <a:t>MacBook</a:t>
          </a:r>
          <a:r>
            <a:rPr lang="es-ES_tradnl" sz="2000" dirty="0"/>
            <a:t>-Pro:~ </a:t>
          </a:r>
          <a:r>
            <a:rPr lang="es-ES_tradnl" sz="2000" dirty="0" err="1"/>
            <a:t>juanjo</a:t>
          </a:r>
          <a:r>
            <a:rPr lang="es-ES_tradnl" sz="2000" dirty="0"/>
            <a:t>$ </a:t>
          </a:r>
          <a:r>
            <a:rPr lang="es-ES_tradnl" sz="2000" dirty="0" err="1"/>
            <a:t>nmap</a:t>
          </a:r>
          <a:r>
            <a:rPr lang="es-ES_tradnl" sz="2000" dirty="0"/>
            <a:t> 216.58.219.78
</a:t>
          </a:r>
          <a:r>
            <a:rPr lang="es-ES_tradnl" sz="2000" dirty="0" err="1"/>
            <a:t>Starting</a:t>
          </a:r>
          <a:r>
            <a:rPr lang="es-ES_tradnl" sz="2000" dirty="0"/>
            <a:t> </a:t>
          </a:r>
          <a:r>
            <a:rPr lang="es-ES_tradnl" sz="2000" dirty="0" err="1"/>
            <a:t>Nmap</a:t>
          </a:r>
          <a:r>
            <a:rPr lang="es-ES_tradnl" sz="2000" dirty="0"/>
            <a:t> 6.49BETA5 ( https://</a:t>
          </a:r>
          <a:r>
            <a:rPr lang="es-ES_tradnl" sz="2000" dirty="0" err="1"/>
            <a:t>nmap.org</a:t>
          </a:r>
          <a:r>
            <a:rPr lang="es-ES_tradnl" sz="2000" dirty="0"/>
            <a:t> ) at 2016-04-06 20:44 AST
</a:t>
          </a:r>
          <a:r>
            <a:rPr lang="es-ES_tradnl" sz="2000" dirty="0" err="1"/>
            <a:t>Nmap</a:t>
          </a:r>
          <a:r>
            <a:rPr lang="es-ES_tradnl" sz="2000" dirty="0"/>
            <a:t> </a:t>
          </a:r>
          <a:r>
            <a:rPr lang="es-ES_tradnl" sz="2000" dirty="0" err="1"/>
            <a:t>scan</a:t>
          </a:r>
          <a:r>
            <a:rPr lang="es-ES_tradnl" sz="2000" dirty="0"/>
            <a:t> </a:t>
          </a:r>
          <a:r>
            <a:rPr lang="es-ES_tradnl" sz="2000" dirty="0" err="1"/>
            <a:t>report</a:t>
          </a:r>
          <a:r>
            <a:rPr lang="es-ES_tradnl" sz="2000" dirty="0"/>
            <a:t> </a:t>
          </a:r>
          <a:r>
            <a:rPr lang="es-ES_tradnl" sz="2000" dirty="0" err="1"/>
            <a:t>for</a:t>
          </a:r>
          <a:r>
            <a:rPr lang="es-ES_tradnl" sz="2000" dirty="0"/>
            <a:t> mia07s24-in-f78.1e100.net (216.58.219.78)
Host </a:t>
          </a:r>
          <a:r>
            <a:rPr lang="es-ES_tradnl" sz="2000" dirty="0" err="1"/>
            <a:t>is</a:t>
          </a:r>
          <a:r>
            <a:rPr lang="es-ES_tradnl" sz="2000" dirty="0"/>
            <a:t> up (0.055s </a:t>
          </a:r>
          <a:r>
            <a:rPr lang="es-ES_tradnl" sz="2000" dirty="0" err="1"/>
            <a:t>latency</a:t>
          </a:r>
          <a:r>
            <a:rPr lang="es-ES_tradnl" sz="2000" dirty="0"/>
            <a:t>).
</a:t>
          </a:r>
          <a:r>
            <a:rPr lang="es-ES_tradnl" sz="2000" dirty="0" err="1"/>
            <a:t>Not</a:t>
          </a:r>
          <a:r>
            <a:rPr lang="es-ES_tradnl" sz="2000" dirty="0"/>
            <a:t> </a:t>
          </a:r>
          <a:r>
            <a:rPr lang="es-ES_tradnl" sz="2000" dirty="0" err="1"/>
            <a:t>shown</a:t>
          </a:r>
          <a:r>
            <a:rPr lang="es-ES_tradnl" sz="2000" dirty="0"/>
            <a:t>: 998 </a:t>
          </a:r>
          <a:r>
            <a:rPr lang="es-ES_tradnl" sz="2000" dirty="0" err="1"/>
            <a:t>filtered</a:t>
          </a:r>
          <a:r>
            <a:rPr lang="es-ES_tradnl" sz="2000" dirty="0"/>
            <a:t> </a:t>
          </a:r>
          <a:r>
            <a:rPr lang="es-ES_tradnl" sz="2000" dirty="0" err="1"/>
            <a:t>ports</a:t>
          </a:r>
          <a:r>
            <a:rPr lang="es-ES_tradnl" sz="2000" dirty="0"/>
            <a:t>
PORT    STATE SERVICE
80/</a:t>
          </a:r>
          <a:r>
            <a:rPr lang="es-ES_tradnl" sz="2000" dirty="0" err="1"/>
            <a:t>tcp</a:t>
          </a:r>
          <a:r>
            <a:rPr lang="es-ES_tradnl" sz="2000" dirty="0"/>
            <a:t>  open  http
443/</a:t>
          </a:r>
          <a:r>
            <a:rPr lang="es-ES_tradnl" sz="2000" dirty="0" err="1"/>
            <a:t>tcp</a:t>
          </a:r>
          <a:r>
            <a:rPr lang="es-ES_tradnl" sz="2000" dirty="0"/>
            <a:t> open  https
</a:t>
          </a:r>
          <a:r>
            <a:rPr lang="es-ES_tradnl" sz="2000" dirty="0" err="1"/>
            <a:t>Nmap</a:t>
          </a:r>
          <a:r>
            <a:rPr lang="es-ES_tradnl" sz="2000" dirty="0"/>
            <a:t> done: 1 IP </a:t>
          </a:r>
          <a:r>
            <a:rPr lang="es-ES_tradnl" sz="2000" dirty="0" err="1"/>
            <a:t>address</a:t>
          </a:r>
          <a:r>
            <a:rPr lang="es-ES_tradnl" sz="2000" dirty="0"/>
            <a:t> (1 host up) </a:t>
          </a:r>
          <a:r>
            <a:rPr lang="es-ES_tradnl" sz="2000" dirty="0" err="1"/>
            <a:t>scanned</a:t>
          </a:r>
          <a:r>
            <a:rPr lang="es-ES_tradnl" sz="2000" dirty="0"/>
            <a:t> in 6.24 </a:t>
          </a:r>
          <a:r>
            <a:rPr lang="es-ES_tradnl" sz="2000" dirty="0" err="1"/>
            <a:t>seconds</a:t>
          </a:r>
          <a:endParaRPr lang="en-US" sz="2000" dirty="0"/>
        </a:p>
      </dgm:t>
    </dgm:pt>
    <dgm:pt modelId="{F52D3D41-45EA-8D46-BF02-09EA24BE0053}" type="parTrans" cxnId="{565D39E5-01DB-A349-94C1-D83AF64A35EF}">
      <dgm:prSet/>
      <dgm:spPr/>
      <dgm:t>
        <a:bodyPr/>
        <a:lstStyle/>
        <a:p>
          <a:endParaRPr lang="es-ES_tradnl"/>
        </a:p>
      </dgm:t>
    </dgm:pt>
    <dgm:pt modelId="{BA2E08B3-B8A9-E64F-9349-32B0AAC39C65}" type="sibTrans" cxnId="{565D39E5-01DB-A349-94C1-D83AF64A35EF}">
      <dgm:prSet/>
      <dgm:spPr/>
      <dgm:t>
        <a:bodyPr/>
        <a:lstStyle/>
        <a:p>
          <a:endParaRPr lang="es-ES_tradnl"/>
        </a:p>
      </dgm:t>
    </dgm:pt>
    <dgm:pt modelId="{DEA2EB1A-7E6D-574C-A73D-9132B6315413}" type="pres">
      <dgm:prSet presAssocID="{64C3C443-1CEB-D643-BF57-163B2A72E9BD}" presName="linearFlow" presStyleCnt="0">
        <dgm:presLayoutVars>
          <dgm:dir/>
          <dgm:animLvl val="lvl"/>
          <dgm:resizeHandles val="exact"/>
        </dgm:presLayoutVars>
      </dgm:prSet>
      <dgm:spPr/>
    </dgm:pt>
    <dgm:pt modelId="{3D91FB67-B3A9-4140-9C74-C42A7AB1EFE8}" type="pres">
      <dgm:prSet presAssocID="{1D693F7A-CF08-8A49-B672-1A7266988C16}" presName="composite" presStyleCnt="0"/>
      <dgm:spPr/>
    </dgm:pt>
    <dgm:pt modelId="{0468004C-60DE-C249-A50D-01E0367148FC}" type="pres">
      <dgm:prSet presAssocID="{1D693F7A-CF08-8A49-B672-1A7266988C16}" presName="parentText" presStyleLbl="alignNode1" presStyleIdx="0" presStyleCnt="1">
        <dgm:presLayoutVars>
          <dgm:chMax val="1"/>
          <dgm:bulletEnabled val="1"/>
        </dgm:presLayoutVars>
      </dgm:prSet>
      <dgm:spPr/>
    </dgm:pt>
    <dgm:pt modelId="{82FC3A25-6C5F-984D-8128-5582F6882126}" type="pres">
      <dgm:prSet presAssocID="{1D693F7A-CF08-8A49-B672-1A7266988C16}" presName="descendantText" presStyleLbl="alignAcc1" presStyleIdx="0" presStyleCnt="1" custScaleY="190186">
        <dgm:presLayoutVars>
          <dgm:bulletEnabled val="1"/>
        </dgm:presLayoutVars>
      </dgm:prSet>
      <dgm:spPr/>
    </dgm:pt>
  </dgm:ptLst>
  <dgm:cxnLst>
    <dgm:cxn modelId="{0B10C907-1177-064E-8896-C280A672B447}" type="presOf" srcId="{1D693F7A-CF08-8A49-B672-1A7266988C16}" destId="{0468004C-60DE-C249-A50D-01E0367148FC}" srcOrd="0" destOrd="0" presId="urn:microsoft.com/office/officeart/2005/8/layout/chevron2"/>
    <dgm:cxn modelId="{565D39E5-01DB-A349-94C1-D83AF64A35EF}" srcId="{1D693F7A-CF08-8A49-B672-1A7266988C16}" destId="{C1D5DF5B-6F8A-3343-83BF-44F6118C1739}" srcOrd="0" destOrd="0" parTransId="{F52D3D41-45EA-8D46-BF02-09EA24BE0053}" sibTransId="{BA2E08B3-B8A9-E64F-9349-32B0AAC39C65}"/>
    <dgm:cxn modelId="{3B88F0D1-C86A-4C47-9D6B-0A75BDB6DCB2}" srcId="{64C3C443-1CEB-D643-BF57-163B2A72E9BD}" destId="{1D693F7A-CF08-8A49-B672-1A7266988C16}" srcOrd="0" destOrd="0" parTransId="{A37EE656-134A-FF4F-9E1A-11E372C2DD86}" sibTransId="{57BAA450-90A5-5640-B158-5353626026DD}"/>
    <dgm:cxn modelId="{EA3F5277-0CD4-484B-90DB-ECFE3CB722E2}" type="presOf" srcId="{64C3C443-1CEB-D643-BF57-163B2A72E9BD}" destId="{DEA2EB1A-7E6D-574C-A73D-9132B6315413}" srcOrd="0" destOrd="0" presId="urn:microsoft.com/office/officeart/2005/8/layout/chevron2"/>
    <dgm:cxn modelId="{D5571AFE-E7CB-D641-868D-FFFED4D0CB4A}" type="presOf" srcId="{C1D5DF5B-6F8A-3343-83BF-44F6118C1739}" destId="{82FC3A25-6C5F-984D-8128-5582F6882126}" srcOrd="0" destOrd="0" presId="urn:microsoft.com/office/officeart/2005/8/layout/chevron2"/>
    <dgm:cxn modelId="{5304751C-235E-BC41-AA5D-50501F031F8E}" type="presParOf" srcId="{DEA2EB1A-7E6D-574C-A73D-9132B6315413}" destId="{3D91FB67-B3A9-4140-9C74-C42A7AB1EFE8}" srcOrd="0" destOrd="0" presId="urn:microsoft.com/office/officeart/2005/8/layout/chevron2"/>
    <dgm:cxn modelId="{E5F3255B-F566-6648-B535-3C3E1F65BC0C}" type="presParOf" srcId="{3D91FB67-B3A9-4140-9C74-C42A7AB1EFE8}" destId="{0468004C-60DE-C249-A50D-01E0367148FC}" srcOrd="0" destOrd="0" presId="urn:microsoft.com/office/officeart/2005/8/layout/chevron2"/>
    <dgm:cxn modelId="{A08F69A4-6D6A-2441-87CB-A18953CDDEBE}" type="presParOf" srcId="{3D91FB67-B3A9-4140-9C74-C42A7AB1EFE8}" destId="{82FC3A25-6C5F-984D-8128-5582F68821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A881BA-1BB1-4346-AEAB-501FEEFA547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BDD36B1B-F05A-AE4C-86B7-8CF3774B0388}">
      <dgm:prSet/>
      <dgm:spPr/>
      <dgm:t>
        <a:bodyPr/>
        <a:lstStyle/>
        <a:p>
          <a:pPr algn="just" rtl="0"/>
          <a:r>
            <a:rPr lang="en-US" dirty="0" err="1"/>
            <a:t>Es</a:t>
          </a:r>
          <a:r>
            <a:rPr lang="en-US" dirty="0"/>
            <a:t> </a:t>
          </a:r>
          <a:r>
            <a:rPr lang="en-US" dirty="0" err="1"/>
            <a:t>una</a:t>
          </a:r>
          <a:r>
            <a:rPr lang="en-US" dirty="0"/>
            <a:t> </a:t>
          </a:r>
          <a:r>
            <a:rPr lang="en-US" dirty="0" err="1"/>
            <a:t>aplicación</a:t>
          </a:r>
          <a:r>
            <a:rPr lang="en-US" dirty="0"/>
            <a:t> </a:t>
          </a:r>
          <a:r>
            <a:rPr lang="en-US" dirty="0" err="1"/>
            <a:t>muy</a:t>
          </a:r>
          <a:r>
            <a:rPr lang="en-US" dirty="0"/>
            <a:t> popular </a:t>
          </a:r>
          <a:r>
            <a:rPr lang="en-US" dirty="0" err="1"/>
            <a:t>tanto</a:t>
          </a:r>
          <a:r>
            <a:rPr lang="en-US" dirty="0"/>
            <a:t> entre </a:t>
          </a:r>
          <a:r>
            <a:rPr lang="en-US" dirty="0" err="1"/>
            <a:t>los</a:t>
          </a:r>
          <a:r>
            <a:rPr lang="en-US" dirty="0"/>
            <a:t> hackers </a:t>
          </a:r>
          <a:r>
            <a:rPr lang="en-US" dirty="0" err="1"/>
            <a:t>como</a:t>
          </a:r>
          <a:r>
            <a:rPr lang="en-US" dirty="0"/>
            <a:t> entre </a:t>
          </a:r>
          <a:r>
            <a:rPr lang="en-US" dirty="0" err="1"/>
            <a:t>los</a:t>
          </a:r>
          <a:r>
            <a:rPr lang="en-US" dirty="0"/>
            <a:t> </a:t>
          </a:r>
          <a:r>
            <a:rPr lang="en-US" dirty="0" err="1"/>
            <a:t>administradores</a:t>
          </a:r>
          <a:r>
            <a:rPr lang="en-US" dirty="0"/>
            <a:t> de red. </a:t>
          </a:r>
          <a:r>
            <a:rPr lang="en-US" dirty="0" err="1"/>
            <a:t>Es</a:t>
          </a:r>
          <a:r>
            <a:rPr lang="en-US" dirty="0"/>
            <a:t> un scanner de </a:t>
          </a:r>
          <a:r>
            <a:rPr lang="en-US" dirty="0" err="1"/>
            <a:t>puertos</a:t>
          </a:r>
          <a:r>
            <a:rPr lang="en-US" dirty="0"/>
            <a:t>: </a:t>
          </a:r>
          <a:r>
            <a:rPr lang="en-US" dirty="0" err="1"/>
            <a:t>nos</a:t>
          </a:r>
          <a:r>
            <a:rPr lang="en-US" dirty="0"/>
            <a:t> dice que </a:t>
          </a:r>
          <a:r>
            <a:rPr lang="en-US" dirty="0" err="1"/>
            <a:t>puertos</a:t>
          </a:r>
          <a:r>
            <a:rPr lang="en-US" dirty="0"/>
            <a:t> </a:t>
          </a:r>
          <a:r>
            <a:rPr lang="en-US" dirty="0" err="1"/>
            <a:t>están</a:t>
          </a:r>
          <a:r>
            <a:rPr lang="en-US" dirty="0"/>
            <a:t> </a:t>
          </a:r>
          <a:r>
            <a:rPr lang="en-US" dirty="0" err="1"/>
            <a:t>abiertos</a:t>
          </a:r>
          <a:r>
            <a:rPr lang="en-US" dirty="0"/>
            <a:t> </a:t>
          </a:r>
          <a:r>
            <a:rPr lang="en-US" dirty="0" err="1"/>
            <a:t>en</a:t>
          </a:r>
          <a:r>
            <a:rPr lang="en-US" dirty="0"/>
            <a:t> </a:t>
          </a:r>
          <a:r>
            <a:rPr lang="en-US" dirty="0" err="1"/>
            <a:t>una</a:t>
          </a:r>
          <a:r>
            <a:rPr lang="en-US" dirty="0"/>
            <a:t> </a:t>
          </a:r>
          <a:r>
            <a:rPr lang="en-US" dirty="0" err="1"/>
            <a:t>determinada</a:t>
          </a:r>
          <a:r>
            <a:rPr lang="en-US" dirty="0"/>
            <a:t> </a:t>
          </a:r>
          <a:r>
            <a:rPr lang="en-US" dirty="0" err="1"/>
            <a:t>dirección</a:t>
          </a:r>
          <a:r>
            <a:rPr lang="en-US" dirty="0"/>
            <a:t> IP, y </a:t>
          </a:r>
          <a:r>
            <a:rPr lang="en-US" dirty="0" err="1"/>
            <a:t>también</a:t>
          </a:r>
          <a:r>
            <a:rPr lang="en-US" dirty="0"/>
            <a:t> </a:t>
          </a:r>
          <a:r>
            <a:rPr lang="en-US" dirty="0" err="1"/>
            <a:t>puede</a:t>
          </a:r>
          <a:r>
            <a:rPr lang="en-US" dirty="0"/>
            <a:t> </a:t>
          </a:r>
          <a:r>
            <a:rPr lang="en-US" dirty="0" err="1"/>
            <a:t>intentar</a:t>
          </a:r>
          <a:r>
            <a:rPr lang="en-US" dirty="0"/>
            <a:t> </a:t>
          </a:r>
          <a:r>
            <a:rPr lang="en-US" dirty="0" err="1"/>
            <a:t>identificar</a:t>
          </a:r>
          <a:r>
            <a:rPr lang="en-US" dirty="0"/>
            <a:t> el </a:t>
          </a:r>
          <a:r>
            <a:rPr lang="en-US" dirty="0" err="1"/>
            <a:t>sistema</a:t>
          </a:r>
          <a:r>
            <a:rPr lang="en-US" dirty="0"/>
            <a:t> </a:t>
          </a:r>
          <a:r>
            <a:rPr lang="en-US" dirty="0" err="1"/>
            <a:t>operativo</a:t>
          </a:r>
          <a:r>
            <a:rPr lang="en-US" dirty="0"/>
            <a:t> y las </a:t>
          </a:r>
          <a:r>
            <a:rPr lang="en-US" dirty="0" err="1"/>
            <a:t>aplicaciones</a:t>
          </a:r>
          <a:r>
            <a:rPr lang="en-US" dirty="0"/>
            <a:t> que se </a:t>
          </a:r>
          <a:r>
            <a:rPr lang="en-US" dirty="0" err="1"/>
            <a:t>están</a:t>
          </a:r>
          <a:r>
            <a:rPr lang="en-US" dirty="0"/>
            <a:t> </a:t>
          </a:r>
          <a:r>
            <a:rPr lang="en-US" dirty="0" err="1"/>
            <a:t>ejecutando</a:t>
          </a:r>
          <a:r>
            <a:rPr lang="en-US" dirty="0"/>
            <a:t> </a:t>
          </a:r>
          <a:r>
            <a:rPr lang="en-US" dirty="0" err="1"/>
            <a:t>en</a:t>
          </a:r>
          <a:r>
            <a:rPr lang="en-US" dirty="0"/>
            <a:t> el </a:t>
          </a:r>
          <a:r>
            <a:rPr lang="en-US" dirty="0" err="1"/>
            <a:t>servidor</a:t>
          </a:r>
          <a:r>
            <a:rPr lang="en-US" dirty="0"/>
            <a:t> </a:t>
          </a:r>
          <a:r>
            <a:rPr lang="en-US" dirty="0" err="1"/>
            <a:t>en</a:t>
          </a:r>
          <a:r>
            <a:rPr lang="en-US" dirty="0"/>
            <a:t> </a:t>
          </a:r>
          <a:r>
            <a:rPr lang="en-US" dirty="0" err="1"/>
            <a:t>cuestión</a:t>
          </a:r>
          <a:r>
            <a:rPr lang="en-US" dirty="0"/>
            <a:t>.</a:t>
          </a:r>
        </a:p>
      </dgm:t>
    </dgm:pt>
    <dgm:pt modelId="{DC4611C0-4F3A-724D-822D-25DF390816DD}" type="parTrans" cxnId="{53F7665F-4C42-874C-832C-6DE5BBC49F2D}">
      <dgm:prSet/>
      <dgm:spPr/>
    </dgm:pt>
    <dgm:pt modelId="{E79CB6B7-37C7-8045-9BEF-BE9D218BF763}" type="sibTrans" cxnId="{53F7665F-4C42-874C-832C-6DE5BBC49F2D}">
      <dgm:prSet/>
      <dgm:spPr/>
    </dgm:pt>
    <dgm:pt modelId="{F3F8EE2F-6A95-1548-9757-7FFD108B6CBD}" type="pres">
      <dgm:prSet presAssocID="{1DA881BA-1BB1-4346-AEAB-501FEEFA5474}" presName="linear" presStyleCnt="0">
        <dgm:presLayoutVars>
          <dgm:animLvl val="lvl"/>
          <dgm:resizeHandles val="exact"/>
        </dgm:presLayoutVars>
      </dgm:prSet>
      <dgm:spPr/>
    </dgm:pt>
    <dgm:pt modelId="{F3F6660C-D811-704F-9068-00CC92CA9562}" type="pres">
      <dgm:prSet presAssocID="{BDD36B1B-F05A-AE4C-86B7-8CF3774B0388}" presName="parentText" presStyleLbl="node1" presStyleIdx="0" presStyleCnt="1">
        <dgm:presLayoutVars>
          <dgm:chMax val="0"/>
          <dgm:bulletEnabled val="1"/>
        </dgm:presLayoutVars>
      </dgm:prSet>
      <dgm:spPr/>
    </dgm:pt>
  </dgm:ptLst>
  <dgm:cxnLst>
    <dgm:cxn modelId="{6DE83B0B-8833-C548-8428-AE00F3F7F296}" type="presOf" srcId="{BDD36B1B-F05A-AE4C-86B7-8CF3774B0388}" destId="{F3F6660C-D811-704F-9068-00CC92CA9562}" srcOrd="0" destOrd="0" presId="urn:microsoft.com/office/officeart/2005/8/layout/vList2"/>
    <dgm:cxn modelId="{53F7665F-4C42-874C-832C-6DE5BBC49F2D}" srcId="{1DA881BA-1BB1-4346-AEAB-501FEEFA5474}" destId="{BDD36B1B-F05A-AE4C-86B7-8CF3774B0388}" srcOrd="0" destOrd="0" parTransId="{DC4611C0-4F3A-724D-822D-25DF390816DD}" sibTransId="{E79CB6B7-37C7-8045-9BEF-BE9D218BF763}"/>
    <dgm:cxn modelId="{3322AA7B-3E2D-E94A-B27A-3AF090BAE15A}" type="presOf" srcId="{1DA881BA-1BB1-4346-AEAB-501FEEFA5474}" destId="{F3F8EE2F-6A95-1548-9757-7FFD108B6CBD}" srcOrd="0" destOrd="0" presId="urn:microsoft.com/office/officeart/2005/8/layout/vList2"/>
    <dgm:cxn modelId="{D22885B5-DB18-E24D-B287-11D349C2E847}" type="presParOf" srcId="{F3F8EE2F-6A95-1548-9757-7FFD108B6CBD}" destId="{F3F6660C-D811-704F-9068-00CC92CA95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D8B6E0-A382-6D42-BD9C-7D1048F6234E}"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02E49A2D-6DEB-9641-9738-A3DB1C6DE0C0}">
      <dgm:prSet/>
      <dgm:spPr/>
      <dgm:t>
        <a:bodyPr/>
        <a:lstStyle/>
        <a:p>
          <a:pPr algn="just" rtl="0"/>
          <a:r>
            <a:rPr lang="en-US" dirty="0"/>
            <a:t>La </a:t>
          </a:r>
          <a:r>
            <a:rPr lang="en-US" dirty="0" err="1"/>
            <a:t>criptografía</a:t>
          </a:r>
          <a:r>
            <a:rPr lang="en-US" dirty="0"/>
            <a:t> </a:t>
          </a:r>
          <a:r>
            <a:rPr lang="en-US" dirty="0" err="1"/>
            <a:t>es</a:t>
          </a:r>
          <a:r>
            <a:rPr lang="en-US" dirty="0"/>
            <a:t> la </a:t>
          </a:r>
          <a:r>
            <a:rPr lang="en-US" dirty="0" err="1"/>
            <a:t>técnica</a:t>
          </a:r>
          <a:r>
            <a:rPr lang="en-US" dirty="0"/>
            <a:t> que </a:t>
          </a:r>
          <a:r>
            <a:rPr lang="en-US" dirty="0" err="1"/>
            <a:t>protege</a:t>
          </a:r>
          <a:r>
            <a:rPr lang="en-US" dirty="0"/>
            <a:t> </a:t>
          </a:r>
          <a:r>
            <a:rPr lang="en-US" dirty="0" err="1"/>
            <a:t>documentos</a:t>
          </a:r>
          <a:r>
            <a:rPr lang="en-US" dirty="0"/>
            <a:t> y </a:t>
          </a:r>
          <a:r>
            <a:rPr lang="en-US" dirty="0" err="1"/>
            <a:t>datos</a:t>
          </a:r>
          <a:r>
            <a:rPr lang="en-US" dirty="0"/>
            <a:t>. </a:t>
          </a:r>
          <a:r>
            <a:rPr lang="en-US" dirty="0" err="1"/>
            <a:t>Funciona</a:t>
          </a:r>
          <a:r>
            <a:rPr lang="en-US" dirty="0"/>
            <a:t> a </a:t>
          </a:r>
          <a:r>
            <a:rPr lang="en-US" dirty="0" err="1"/>
            <a:t>través</a:t>
          </a:r>
          <a:r>
            <a:rPr lang="en-US" dirty="0"/>
            <a:t> de la </a:t>
          </a:r>
          <a:r>
            <a:rPr lang="en-US" dirty="0" err="1"/>
            <a:t>utilización</a:t>
          </a:r>
          <a:r>
            <a:rPr lang="en-US" dirty="0"/>
            <a:t> de </a:t>
          </a:r>
          <a:r>
            <a:rPr lang="en-US" dirty="0" err="1"/>
            <a:t>cifras</a:t>
          </a:r>
          <a:r>
            <a:rPr lang="en-US" dirty="0"/>
            <a:t> o </a:t>
          </a:r>
          <a:r>
            <a:rPr lang="en-US" dirty="0" err="1"/>
            <a:t>códigos</a:t>
          </a:r>
          <a:r>
            <a:rPr lang="en-US" dirty="0"/>
            <a:t> para </a:t>
          </a:r>
          <a:r>
            <a:rPr lang="en-US" dirty="0" err="1"/>
            <a:t>escribir</a:t>
          </a:r>
          <a:r>
            <a:rPr lang="en-US" dirty="0"/>
            <a:t> </a:t>
          </a:r>
          <a:r>
            <a:rPr lang="en-US" dirty="0" err="1"/>
            <a:t>algo</a:t>
          </a:r>
          <a:r>
            <a:rPr lang="en-US" dirty="0"/>
            <a:t> </a:t>
          </a:r>
          <a:r>
            <a:rPr lang="en-US" dirty="0" err="1"/>
            <a:t>secreto</a:t>
          </a:r>
          <a:r>
            <a:rPr lang="en-US" dirty="0"/>
            <a:t> </a:t>
          </a:r>
          <a:r>
            <a:rPr lang="en-US" dirty="0" err="1"/>
            <a:t>en</a:t>
          </a:r>
          <a:r>
            <a:rPr lang="en-US" dirty="0"/>
            <a:t> </a:t>
          </a:r>
          <a:r>
            <a:rPr lang="en-US" dirty="0" err="1"/>
            <a:t>documentos</a:t>
          </a:r>
          <a:r>
            <a:rPr lang="en-US" dirty="0"/>
            <a:t> y </a:t>
          </a:r>
          <a:r>
            <a:rPr lang="en-US" dirty="0" err="1"/>
            <a:t>datos</a:t>
          </a:r>
          <a:r>
            <a:rPr lang="en-US" dirty="0"/>
            <a:t> </a:t>
          </a:r>
          <a:r>
            <a:rPr lang="en-US" dirty="0" err="1"/>
            <a:t>confidenciales</a:t>
          </a:r>
          <a:r>
            <a:rPr lang="en-US" dirty="0"/>
            <a:t> que </a:t>
          </a:r>
          <a:r>
            <a:rPr lang="en-US" dirty="0" err="1"/>
            <a:t>circulan</a:t>
          </a:r>
          <a:r>
            <a:rPr lang="en-US" dirty="0"/>
            <a:t> </a:t>
          </a:r>
          <a:r>
            <a:rPr lang="en-US" dirty="0" err="1"/>
            <a:t>en</a:t>
          </a:r>
          <a:r>
            <a:rPr lang="en-US" dirty="0"/>
            <a:t> </a:t>
          </a:r>
          <a:r>
            <a:rPr lang="en-US" dirty="0" err="1"/>
            <a:t>redes</a:t>
          </a:r>
          <a:r>
            <a:rPr lang="en-US" dirty="0"/>
            <a:t> locales o </a:t>
          </a:r>
          <a:r>
            <a:rPr lang="en-US" dirty="0" err="1"/>
            <a:t>en</a:t>
          </a:r>
          <a:r>
            <a:rPr lang="en-US" dirty="0"/>
            <a:t> internet. Su </a:t>
          </a:r>
          <a:r>
            <a:rPr lang="en-US" dirty="0" err="1"/>
            <a:t>utilización</a:t>
          </a:r>
          <a:r>
            <a:rPr lang="en-US" dirty="0"/>
            <a:t> </a:t>
          </a:r>
          <a:r>
            <a:rPr lang="en-US" dirty="0" err="1"/>
            <a:t>es</a:t>
          </a:r>
          <a:r>
            <a:rPr lang="en-US" dirty="0"/>
            <a:t> tan </a:t>
          </a:r>
          <a:r>
            <a:rPr lang="en-US" dirty="0" err="1"/>
            <a:t>antigua</a:t>
          </a:r>
          <a:r>
            <a:rPr lang="en-US" dirty="0"/>
            <a:t> </a:t>
          </a:r>
          <a:r>
            <a:rPr lang="en-US" dirty="0" err="1"/>
            <a:t>como</a:t>
          </a:r>
          <a:r>
            <a:rPr lang="en-US" dirty="0"/>
            <a:t> la </a:t>
          </a:r>
          <a:r>
            <a:rPr lang="en-US" dirty="0" err="1"/>
            <a:t>escritura</a:t>
          </a:r>
          <a:r>
            <a:rPr lang="en-US" dirty="0"/>
            <a:t>.</a:t>
          </a:r>
        </a:p>
      </dgm:t>
    </dgm:pt>
    <dgm:pt modelId="{AC75BF96-CC8D-CF47-A217-09CFA2D92267}" type="parTrans" cxnId="{063BC563-6C9C-004B-897C-926EE9FC637F}">
      <dgm:prSet/>
      <dgm:spPr/>
      <dgm:t>
        <a:bodyPr/>
        <a:lstStyle/>
        <a:p>
          <a:endParaRPr lang="es-ES_tradnl"/>
        </a:p>
      </dgm:t>
    </dgm:pt>
    <dgm:pt modelId="{22639D5D-A103-BE4D-B914-4BB5A69FCEA4}" type="sibTrans" cxnId="{063BC563-6C9C-004B-897C-926EE9FC637F}">
      <dgm:prSet/>
      <dgm:spPr/>
      <dgm:t>
        <a:bodyPr/>
        <a:lstStyle/>
        <a:p>
          <a:endParaRPr lang="es-ES_tradnl"/>
        </a:p>
      </dgm:t>
    </dgm:pt>
    <dgm:pt modelId="{AF19F9DE-C556-8447-A886-7FE5A83286EE}" type="pres">
      <dgm:prSet presAssocID="{F6D8B6E0-A382-6D42-BD9C-7D1048F6234E}" presName="linear" presStyleCnt="0">
        <dgm:presLayoutVars>
          <dgm:animLvl val="lvl"/>
          <dgm:resizeHandles val="exact"/>
        </dgm:presLayoutVars>
      </dgm:prSet>
      <dgm:spPr/>
    </dgm:pt>
    <dgm:pt modelId="{21EE727B-7FFC-E34D-B30F-977CA19695E8}" type="pres">
      <dgm:prSet presAssocID="{02E49A2D-6DEB-9641-9738-A3DB1C6DE0C0}" presName="parentText" presStyleLbl="node1" presStyleIdx="0" presStyleCnt="1">
        <dgm:presLayoutVars>
          <dgm:chMax val="0"/>
          <dgm:bulletEnabled val="1"/>
        </dgm:presLayoutVars>
      </dgm:prSet>
      <dgm:spPr/>
    </dgm:pt>
  </dgm:ptLst>
  <dgm:cxnLst>
    <dgm:cxn modelId="{5F7923B0-B9CB-5047-BD39-D3FF8C98584C}" type="presOf" srcId="{02E49A2D-6DEB-9641-9738-A3DB1C6DE0C0}" destId="{21EE727B-7FFC-E34D-B30F-977CA19695E8}" srcOrd="0" destOrd="0" presId="urn:microsoft.com/office/officeart/2005/8/layout/vList2"/>
    <dgm:cxn modelId="{063BC563-6C9C-004B-897C-926EE9FC637F}" srcId="{F6D8B6E0-A382-6D42-BD9C-7D1048F6234E}" destId="{02E49A2D-6DEB-9641-9738-A3DB1C6DE0C0}" srcOrd="0" destOrd="0" parTransId="{AC75BF96-CC8D-CF47-A217-09CFA2D92267}" sibTransId="{22639D5D-A103-BE4D-B914-4BB5A69FCEA4}"/>
    <dgm:cxn modelId="{65FFFE6A-6F20-944B-9C7F-770FAA33F8DC}" type="presOf" srcId="{F6D8B6E0-A382-6D42-BD9C-7D1048F6234E}" destId="{AF19F9DE-C556-8447-A886-7FE5A83286EE}" srcOrd="0" destOrd="0" presId="urn:microsoft.com/office/officeart/2005/8/layout/vList2"/>
    <dgm:cxn modelId="{25B4C7E1-1A08-F948-B7C7-05A1B572DD61}" type="presParOf" srcId="{AF19F9DE-C556-8447-A886-7FE5A83286EE}" destId="{21EE727B-7FFC-E34D-B30F-977CA19695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535646-651F-4140-A53D-D853678959C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EFE6DD53-8C8C-684B-98E6-E5352A852BB7}">
      <dgm:prSet/>
      <dgm:spPr/>
      <dgm:t>
        <a:bodyPr/>
        <a:lstStyle/>
        <a:p>
          <a:pPr rtl="0"/>
          <a:r>
            <a:rPr lang="en-US">
              <a:hlinkClick xmlns:r="http://schemas.openxmlformats.org/officeDocument/2006/relationships" r:id="rId1"/>
            </a:rPr>
            <a:t>Historia de la criptografía (vídeo)</a:t>
          </a:r>
          <a:r>
            <a:rPr lang="en-US"/>
            <a:t>.</a:t>
          </a:r>
        </a:p>
      </dgm:t>
    </dgm:pt>
    <dgm:pt modelId="{F61FE513-C396-744D-960E-FFF74EAA30C0}" type="parTrans" cxnId="{F94EC90B-1443-5746-BDA6-E9AF905976CB}">
      <dgm:prSet/>
      <dgm:spPr/>
      <dgm:t>
        <a:bodyPr/>
        <a:lstStyle/>
        <a:p>
          <a:endParaRPr lang="es-ES_tradnl"/>
        </a:p>
      </dgm:t>
    </dgm:pt>
    <dgm:pt modelId="{CF861C67-350A-6D42-A208-EBD2DDA38F03}" type="sibTrans" cxnId="{F94EC90B-1443-5746-BDA6-E9AF905976CB}">
      <dgm:prSet/>
      <dgm:spPr/>
      <dgm:t>
        <a:bodyPr/>
        <a:lstStyle/>
        <a:p>
          <a:endParaRPr lang="es-ES_tradnl"/>
        </a:p>
      </dgm:t>
    </dgm:pt>
    <dgm:pt modelId="{B85D788A-B9D9-F04A-938F-D9D12891C1D4}">
      <dgm:prSet/>
      <dgm:spPr/>
      <dgm:t>
        <a:bodyPr/>
        <a:lstStyle/>
        <a:p>
          <a:pPr rtl="0"/>
          <a:r>
            <a:rPr lang="en-US" u="sng">
              <a:hlinkClick xmlns:r="http://schemas.openxmlformats.org/officeDocument/2006/relationships" r:id="rId2"/>
            </a:rPr>
            <a:t>Cifrado de clave simétrica (vídeo)</a:t>
          </a:r>
          <a:r>
            <a:rPr lang="en-US"/>
            <a:t>.</a:t>
          </a:r>
        </a:p>
      </dgm:t>
    </dgm:pt>
    <dgm:pt modelId="{769BFFC6-DDD4-3748-85D7-61FEF3634F76}" type="parTrans" cxnId="{EC4928F0-ABAA-CB4D-9C10-61FE5EDC9070}">
      <dgm:prSet/>
      <dgm:spPr/>
      <dgm:t>
        <a:bodyPr/>
        <a:lstStyle/>
        <a:p>
          <a:endParaRPr lang="es-ES_tradnl"/>
        </a:p>
      </dgm:t>
    </dgm:pt>
    <dgm:pt modelId="{DFAC4885-AD1C-B144-A3B0-3704FE193F7E}" type="sibTrans" cxnId="{EC4928F0-ABAA-CB4D-9C10-61FE5EDC9070}">
      <dgm:prSet/>
      <dgm:spPr/>
      <dgm:t>
        <a:bodyPr/>
        <a:lstStyle/>
        <a:p>
          <a:endParaRPr lang="es-ES_tradnl"/>
        </a:p>
      </dgm:t>
    </dgm:pt>
    <dgm:pt modelId="{F5DA2108-D59E-FD46-A661-36FD6DD36E2F}">
      <dgm:prSet/>
      <dgm:spPr/>
      <dgm:t>
        <a:bodyPr/>
        <a:lstStyle/>
        <a:p>
          <a:pPr rtl="0"/>
          <a:r>
            <a:rPr lang="en-US">
              <a:hlinkClick xmlns:r="http://schemas.openxmlformats.org/officeDocument/2006/relationships" r:id="rId3"/>
            </a:rPr>
            <a:t>Cifrado de clave asimétrica o clave pública (vídeo)</a:t>
          </a:r>
          <a:r>
            <a:rPr lang="en-US"/>
            <a:t>.</a:t>
          </a:r>
        </a:p>
      </dgm:t>
    </dgm:pt>
    <dgm:pt modelId="{6935E56C-5475-BF4E-9AC2-BEE40AAFC45B}" type="parTrans" cxnId="{202A02DB-A822-AE47-95F9-39C7DB5E713F}">
      <dgm:prSet/>
      <dgm:spPr/>
      <dgm:t>
        <a:bodyPr/>
        <a:lstStyle/>
        <a:p>
          <a:endParaRPr lang="es-ES_tradnl"/>
        </a:p>
      </dgm:t>
    </dgm:pt>
    <dgm:pt modelId="{F4EB4C3F-CF01-6242-B900-71E0F6BDB9CD}" type="sibTrans" cxnId="{202A02DB-A822-AE47-95F9-39C7DB5E713F}">
      <dgm:prSet/>
      <dgm:spPr/>
      <dgm:t>
        <a:bodyPr/>
        <a:lstStyle/>
        <a:p>
          <a:endParaRPr lang="es-ES_tradnl"/>
        </a:p>
      </dgm:t>
    </dgm:pt>
    <dgm:pt modelId="{35CC1EED-73CC-2D4B-B605-4ACC043A69A0}" type="pres">
      <dgm:prSet presAssocID="{C4535646-651F-4140-A53D-D853678959C9}" presName="linear" presStyleCnt="0">
        <dgm:presLayoutVars>
          <dgm:animLvl val="lvl"/>
          <dgm:resizeHandles val="exact"/>
        </dgm:presLayoutVars>
      </dgm:prSet>
      <dgm:spPr/>
    </dgm:pt>
    <dgm:pt modelId="{359CB60A-F4AA-1D4D-8EEF-D8052AA44C4C}" type="pres">
      <dgm:prSet presAssocID="{EFE6DD53-8C8C-684B-98E6-E5352A852BB7}" presName="parentText" presStyleLbl="node1" presStyleIdx="0" presStyleCnt="3">
        <dgm:presLayoutVars>
          <dgm:chMax val="0"/>
          <dgm:bulletEnabled val="1"/>
        </dgm:presLayoutVars>
      </dgm:prSet>
      <dgm:spPr/>
    </dgm:pt>
    <dgm:pt modelId="{D75CA19C-373B-0D4D-8B2C-5B3620539711}" type="pres">
      <dgm:prSet presAssocID="{CF861C67-350A-6D42-A208-EBD2DDA38F03}" presName="spacer" presStyleCnt="0"/>
      <dgm:spPr/>
    </dgm:pt>
    <dgm:pt modelId="{3AD6AF3F-D234-F040-91E4-53C32997C166}" type="pres">
      <dgm:prSet presAssocID="{B85D788A-B9D9-F04A-938F-D9D12891C1D4}" presName="parentText" presStyleLbl="node1" presStyleIdx="1" presStyleCnt="3">
        <dgm:presLayoutVars>
          <dgm:chMax val="0"/>
          <dgm:bulletEnabled val="1"/>
        </dgm:presLayoutVars>
      </dgm:prSet>
      <dgm:spPr/>
    </dgm:pt>
    <dgm:pt modelId="{099FDD08-96E7-184C-8BE0-E543516D6D0C}" type="pres">
      <dgm:prSet presAssocID="{DFAC4885-AD1C-B144-A3B0-3704FE193F7E}" presName="spacer" presStyleCnt="0"/>
      <dgm:spPr/>
    </dgm:pt>
    <dgm:pt modelId="{5567CE38-0E88-7E42-B1D7-25B90CD4DA3F}" type="pres">
      <dgm:prSet presAssocID="{F5DA2108-D59E-FD46-A661-36FD6DD36E2F}" presName="parentText" presStyleLbl="node1" presStyleIdx="2" presStyleCnt="3">
        <dgm:presLayoutVars>
          <dgm:chMax val="0"/>
          <dgm:bulletEnabled val="1"/>
        </dgm:presLayoutVars>
      </dgm:prSet>
      <dgm:spPr/>
    </dgm:pt>
  </dgm:ptLst>
  <dgm:cxnLst>
    <dgm:cxn modelId="{EC4928F0-ABAA-CB4D-9C10-61FE5EDC9070}" srcId="{C4535646-651F-4140-A53D-D853678959C9}" destId="{B85D788A-B9D9-F04A-938F-D9D12891C1D4}" srcOrd="1" destOrd="0" parTransId="{769BFFC6-DDD4-3748-85D7-61FEF3634F76}" sibTransId="{DFAC4885-AD1C-B144-A3B0-3704FE193F7E}"/>
    <dgm:cxn modelId="{BE0EEB88-6905-5A46-93E3-B22205B01D8F}" type="presOf" srcId="{F5DA2108-D59E-FD46-A661-36FD6DD36E2F}" destId="{5567CE38-0E88-7E42-B1D7-25B90CD4DA3F}" srcOrd="0" destOrd="0" presId="urn:microsoft.com/office/officeart/2005/8/layout/vList2"/>
    <dgm:cxn modelId="{413E4BE7-A6F5-404B-9123-B02DF8F564EA}" type="presOf" srcId="{B85D788A-B9D9-F04A-938F-D9D12891C1D4}" destId="{3AD6AF3F-D234-F040-91E4-53C32997C166}" srcOrd="0" destOrd="0" presId="urn:microsoft.com/office/officeart/2005/8/layout/vList2"/>
    <dgm:cxn modelId="{7680F1D3-32CF-6B48-B466-97115C3AADE5}" type="presOf" srcId="{C4535646-651F-4140-A53D-D853678959C9}" destId="{35CC1EED-73CC-2D4B-B605-4ACC043A69A0}" srcOrd="0" destOrd="0" presId="urn:microsoft.com/office/officeart/2005/8/layout/vList2"/>
    <dgm:cxn modelId="{202A02DB-A822-AE47-95F9-39C7DB5E713F}" srcId="{C4535646-651F-4140-A53D-D853678959C9}" destId="{F5DA2108-D59E-FD46-A661-36FD6DD36E2F}" srcOrd="2" destOrd="0" parTransId="{6935E56C-5475-BF4E-9AC2-BEE40AAFC45B}" sibTransId="{F4EB4C3F-CF01-6242-B900-71E0F6BDB9CD}"/>
    <dgm:cxn modelId="{EA071793-B02B-E14E-8CB2-0D399EF94666}" type="presOf" srcId="{EFE6DD53-8C8C-684B-98E6-E5352A852BB7}" destId="{359CB60A-F4AA-1D4D-8EEF-D8052AA44C4C}" srcOrd="0" destOrd="0" presId="urn:microsoft.com/office/officeart/2005/8/layout/vList2"/>
    <dgm:cxn modelId="{F94EC90B-1443-5746-BDA6-E9AF905976CB}" srcId="{C4535646-651F-4140-A53D-D853678959C9}" destId="{EFE6DD53-8C8C-684B-98E6-E5352A852BB7}" srcOrd="0" destOrd="0" parTransId="{F61FE513-C396-744D-960E-FFF74EAA30C0}" sibTransId="{CF861C67-350A-6D42-A208-EBD2DDA38F03}"/>
    <dgm:cxn modelId="{43316E80-954C-6346-B30A-AEB0A4172545}" type="presParOf" srcId="{35CC1EED-73CC-2D4B-B605-4ACC043A69A0}" destId="{359CB60A-F4AA-1D4D-8EEF-D8052AA44C4C}" srcOrd="0" destOrd="0" presId="urn:microsoft.com/office/officeart/2005/8/layout/vList2"/>
    <dgm:cxn modelId="{AEB950F2-1A5D-4C4C-8E2F-3A21E219428F}" type="presParOf" srcId="{35CC1EED-73CC-2D4B-B605-4ACC043A69A0}" destId="{D75CA19C-373B-0D4D-8B2C-5B3620539711}" srcOrd="1" destOrd="0" presId="urn:microsoft.com/office/officeart/2005/8/layout/vList2"/>
    <dgm:cxn modelId="{75840345-5642-8D46-B888-8289728493FF}" type="presParOf" srcId="{35CC1EED-73CC-2D4B-B605-4ACC043A69A0}" destId="{3AD6AF3F-D234-F040-91E4-53C32997C166}" srcOrd="2" destOrd="0" presId="urn:microsoft.com/office/officeart/2005/8/layout/vList2"/>
    <dgm:cxn modelId="{84B2AFF7-20C1-5C4B-8342-724D6CE090E6}" type="presParOf" srcId="{35CC1EED-73CC-2D4B-B605-4ACC043A69A0}" destId="{099FDD08-96E7-184C-8BE0-E543516D6D0C}" srcOrd="3" destOrd="0" presId="urn:microsoft.com/office/officeart/2005/8/layout/vList2"/>
    <dgm:cxn modelId="{7F399B34-D5AE-A44F-9B91-36AB91AECD5F}" type="presParOf" srcId="{35CC1EED-73CC-2D4B-B605-4ACC043A69A0}" destId="{5567CE38-0E88-7E42-B1D7-25B90CD4DA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822095-8B2F-9F4F-B1FA-D35C34E7B65C}"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ES_tradnl"/>
        </a:p>
      </dgm:t>
    </dgm:pt>
    <dgm:pt modelId="{D364E389-9CF2-C543-8281-C6F2E37D6E7F}">
      <dgm:prSet/>
      <dgm:spPr/>
      <dgm:t>
        <a:bodyPr/>
        <a:lstStyle/>
        <a:p>
          <a:pPr rtl="0"/>
          <a:r>
            <a:rPr lang="en-US" b="1"/>
            <a:t>CRIPTOGRAFÍA SIMÉTRICA (CLAVE SECRETA)</a:t>
          </a:r>
          <a:endParaRPr lang="en-US"/>
        </a:p>
      </dgm:t>
    </dgm:pt>
    <dgm:pt modelId="{AACAF029-3BD4-524B-9402-F567DD14B31E}" type="parTrans" cxnId="{06D9914A-F7E3-474C-B9E5-675A007282F1}">
      <dgm:prSet/>
      <dgm:spPr/>
      <dgm:t>
        <a:bodyPr/>
        <a:lstStyle/>
        <a:p>
          <a:endParaRPr lang="es-ES_tradnl"/>
        </a:p>
      </dgm:t>
    </dgm:pt>
    <dgm:pt modelId="{DDA0611A-41D1-4445-9B8F-D35E1B08DFEA}" type="sibTrans" cxnId="{06D9914A-F7E3-474C-B9E5-675A007282F1}">
      <dgm:prSet/>
      <dgm:spPr/>
      <dgm:t>
        <a:bodyPr/>
        <a:lstStyle/>
        <a:p>
          <a:endParaRPr lang="es-ES_tradnl"/>
        </a:p>
      </dgm:t>
    </dgm:pt>
    <dgm:pt modelId="{E7EF463B-2D82-D540-A791-7E44C4647FDF}">
      <dgm:prSet/>
      <dgm:spPr/>
      <dgm:t>
        <a:bodyPr/>
        <a:lstStyle/>
        <a:p>
          <a:pPr rtl="0"/>
          <a:r>
            <a:rPr lang="en-US" b="1"/>
            <a:t>CRIPTOGRAFÍA ASIMÉTRICA (CLAVE PÚBLICA)</a:t>
          </a:r>
          <a:endParaRPr lang="en-US"/>
        </a:p>
      </dgm:t>
    </dgm:pt>
    <dgm:pt modelId="{BE9E1062-7383-EC49-A3D7-D1C25B2CDE16}" type="parTrans" cxnId="{24C2DCFE-C7CE-F04E-ADB5-6B035BDFBBCA}">
      <dgm:prSet/>
      <dgm:spPr/>
      <dgm:t>
        <a:bodyPr/>
        <a:lstStyle/>
        <a:p>
          <a:endParaRPr lang="es-ES_tradnl"/>
        </a:p>
      </dgm:t>
    </dgm:pt>
    <dgm:pt modelId="{CBF64E0D-FCC5-E64C-8D8E-8AFFC37A36E2}" type="sibTrans" cxnId="{24C2DCFE-C7CE-F04E-ADB5-6B035BDFBBCA}">
      <dgm:prSet/>
      <dgm:spPr/>
      <dgm:t>
        <a:bodyPr/>
        <a:lstStyle/>
        <a:p>
          <a:endParaRPr lang="es-ES_tradnl"/>
        </a:p>
      </dgm:t>
    </dgm:pt>
    <dgm:pt modelId="{11FB8E51-25F9-3C41-BD73-B5CD12F4D790}" type="pres">
      <dgm:prSet presAssocID="{2C822095-8B2F-9F4F-B1FA-D35C34E7B65C}" presName="linearFlow" presStyleCnt="0">
        <dgm:presLayoutVars>
          <dgm:dir/>
          <dgm:resizeHandles val="exact"/>
        </dgm:presLayoutVars>
      </dgm:prSet>
      <dgm:spPr/>
    </dgm:pt>
    <dgm:pt modelId="{E79A6154-68A0-2747-8822-8C8D0313471A}" type="pres">
      <dgm:prSet presAssocID="{D364E389-9CF2-C543-8281-C6F2E37D6E7F}" presName="composite" presStyleCnt="0"/>
      <dgm:spPr/>
    </dgm:pt>
    <dgm:pt modelId="{67FF1AFE-D389-2B4F-A479-D23D61B1DAC5}" type="pres">
      <dgm:prSet presAssocID="{D364E389-9CF2-C543-8281-C6F2E37D6E7F}"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CF1210A-A84A-EC4B-85BE-365D2C47A7B9}" type="pres">
      <dgm:prSet presAssocID="{D364E389-9CF2-C543-8281-C6F2E37D6E7F}" presName="txShp" presStyleLbl="node1" presStyleIdx="0" presStyleCnt="2">
        <dgm:presLayoutVars>
          <dgm:bulletEnabled val="1"/>
        </dgm:presLayoutVars>
      </dgm:prSet>
      <dgm:spPr/>
    </dgm:pt>
    <dgm:pt modelId="{4F1070AB-8981-7F4D-9466-6F8CB369E2B8}" type="pres">
      <dgm:prSet presAssocID="{DDA0611A-41D1-4445-9B8F-D35E1B08DFEA}" presName="spacing" presStyleCnt="0"/>
      <dgm:spPr/>
    </dgm:pt>
    <dgm:pt modelId="{BE17B7C4-1262-B44D-8304-07EB704FE121}" type="pres">
      <dgm:prSet presAssocID="{E7EF463B-2D82-D540-A791-7E44C4647FDF}" presName="composite" presStyleCnt="0"/>
      <dgm:spPr/>
    </dgm:pt>
    <dgm:pt modelId="{99035616-FD14-7B40-889F-62D0565785DC}" type="pres">
      <dgm:prSet presAssocID="{E7EF463B-2D82-D540-A791-7E44C4647FDF}"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dgm:spPr>
    </dgm:pt>
    <dgm:pt modelId="{B2368560-FF5B-9941-A294-7A2D8AC45AA7}" type="pres">
      <dgm:prSet presAssocID="{E7EF463B-2D82-D540-A791-7E44C4647FDF}" presName="txShp" presStyleLbl="node1" presStyleIdx="1" presStyleCnt="2">
        <dgm:presLayoutVars>
          <dgm:bulletEnabled val="1"/>
        </dgm:presLayoutVars>
      </dgm:prSet>
      <dgm:spPr/>
    </dgm:pt>
  </dgm:ptLst>
  <dgm:cxnLst>
    <dgm:cxn modelId="{6A41EDE7-5229-CA44-99B2-8CA656A6D82C}" type="presOf" srcId="{D364E389-9CF2-C543-8281-C6F2E37D6E7F}" destId="{7CF1210A-A84A-EC4B-85BE-365D2C47A7B9}" srcOrd="0" destOrd="0" presId="urn:microsoft.com/office/officeart/2005/8/layout/vList3"/>
    <dgm:cxn modelId="{A0F017AE-9225-C04D-ADE5-361840DED218}" type="presOf" srcId="{2C822095-8B2F-9F4F-B1FA-D35C34E7B65C}" destId="{11FB8E51-25F9-3C41-BD73-B5CD12F4D790}" srcOrd="0" destOrd="0" presId="urn:microsoft.com/office/officeart/2005/8/layout/vList3"/>
    <dgm:cxn modelId="{06D9914A-F7E3-474C-B9E5-675A007282F1}" srcId="{2C822095-8B2F-9F4F-B1FA-D35C34E7B65C}" destId="{D364E389-9CF2-C543-8281-C6F2E37D6E7F}" srcOrd="0" destOrd="0" parTransId="{AACAF029-3BD4-524B-9402-F567DD14B31E}" sibTransId="{DDA0611A-41D1-4445-9B8F-D35E1B08DFEA}"/>
    <dgm:cxn modelId="{24C2DCFE-C7CE-F04E-ADB5-6B035BDFBBCA}" srcId="{2C822095-8B2F-9F4F-B1FA-D35C34E7B65C}" destId="{E7EF463B-2D82-D540-A791-7E44C4647FDF}" srcOrd="1" destOrd="0" parTransId="{BE9E1062-7383-EC49-A3D7-D1C25B2CDE16}" sibTransId="{CBF64E0D-FCC5-E64C-8D8E-8AFFC37A36E2}"/>
    <dgm:cxn modelId="{31E7882A-57C1-AE40-9DFF-40C23EFC2A8E}" type="presOf" srcId="{E7EF463B-2D82-D540-A791-7E44C4647FDF}" destId="{B2368560-FF5B-9941-A294-7A2D8AC45AA7}" srcOrd="0" destOrd="0" presId="urn:microsoft.com/office/officeart/2005/8/layout/vList3"/>
    <dgm:cxn modelId="{EF95E842-DDBE-364D-AFF7-694569ECB470}" type="presParOf" srcId="{11FB8E51-25F9-3C41-BD73-B5CD12F4D790}" destId="{E79A6154-68A0-2747-8822-8C8D0313471A}" srcOrd="0" destOrd="0" presId="urn:microsoft.com/office/officeart/2005/8/layout/vList3"/>
    <dgm:cxn modelId="{A22FE57E-D002-D448-87BA-4A03AA1132EA}" type="presParOf" srcId="{E79A6154-68A0-2747-8822-8C8D0313471A}" destId="{67FF1AFE-D389-2B4F-A479-D23D61B1DAC5}" srcOrd="0" destOrd="0" presId="urn:microsoft.com/office/officeart/2005/8/layout/vList3"/>
    <dgm:cxn modelId="{BED3124E-1D64-284F-9859-0F37E71C49B8}" type="presParOf" srcId="{E79A6154-68A0-2747-8822-8C8D0313471A}" destId="{7CF1210A-A84A-EC4B-85BE-365D2C47A7B9}" srcOrd="1" destOrd="0" presId="urn:microsoft.com/office/officeart/2005/8/layout/vList3"/>
    <dgm:cxn modelId="{9A722C0B-83C8-2941-B9BF-B291C26F5993}" type="presParOf" srcId="{11FB8E51-25F9-3C41-BD73-B5CD12F4D790}" destId="{4F1070AB-8981-7F4D-9466-6F8CB369E2B8}" srcOrd="1" destOrd="0" presId="urn:microsoft.com/office/officeart/2005/8/layout/vList3"/>
    <dgm:cxn modelId="{45560026-783D-8545-830D-93A475986F33}" type="presParOf" srcId="{11FB8E51-25F9-3C41-BD73-B5CD12F4D790}" destId="{BE17B7C4-1262-B44D-8304-07EB704FE121}" srcOrd="2" destOrd="0" presId="urn:microsoft.com/office/officeart/2005/8/layout/vList3"/>
    <dgm:cxn modelId="{AA703C8B-3029-7843-9B49-EF3489F65B64}" type="presParOf" srcId="{BE17B7C4-1262-B44D-8304-07EB704FE121}" destId="{99035616-FD14-7B40-889F-62D0565785DC}" srcOrd="0" destOrd="0" presId="urn:microsoft.com/office/officeart/2005/8/layout/vList3"/>
    <dgm:cxn modelId="{3ECEC481-5C95-8948-A8AE-A231AD52426F}" type="presParOf" srcId="{BE17B7C4-1262-B44D-8304-07EB704FE121}" destId="{B2368560-FF5B-9941-A294-7A2D8AC45AA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DD2D3-B6E8-854F-A46F-40FDCCFD2BC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939D22E0-D43C-9F42-B8E9-751E08BAB3C0}">
      <dgm:prSet/>
      <dgm:spPr/>
      <dgm:t>
        <a:bodyPr/>
        <a:lstStyle/>
        <a:p>
          <a:pPr algn="just" rtl="0"/>
          <a:r>
            <a:rPr lang="en-US" dirty="0"/>
            <a:t>El </a:t>
          </a:r>
          <a:r>
            <a:rPr lang="en-US" b="1" dirty="0"/>
            <a:t>hacker </a:t>
          </a:r>
          <a:r>
            <a:rPr lang="en-US" b="1" dirty="0" err="1"/>
            <a:t>ético</a:t>
          </a:r>
          <a:r>
            <a:rPr lang="en-US" b="1" dirty="0"/>
            <a:t> </a:t>
          </a:r>
          <a:r>
            <a:rPr lang="en-US" dirty="0" err="1"/>
            <a:t>es</a:t>
          </a:r>
          <a:r>
            <a:rPr lang="en-US" dirty="0"/>
            <a:t> un auditor de </a:t>
          </a:r>
          <a:r>
            <a:rPr lang="en-US" dirty="0" err="1"/>
            <a:t>seguridad</a:t>
          </a:r>
          <a:r>
            <a:rPr lang="en-US" dirty="0"/>
            <a:t> para </a:t>
          </a:r>
          <a:r>
            <a:rPr lang="en-US" dirty="0" err="1"/>
            <a:t>sus</a:t>
          </a:r>
          <a:r>
            <a:rPr lang="en-US" dirty="0"/>
            <a:t> </a:t>
          </a:r>
          <a:r>
            <a:rPr lang="en-US" dirty="0" err="1"/>
            <a:t>sistemas</a:t>
          </a:r>
          <a:r>
            <a:rPr lang="en-US" dirty="0"/>
            <a:t> que </a:t>
          </a:r>
          <a:r>
            <a:rPr lang="en-US" dirty="0" err="1"/>
            <a:t>conoce</a:t>
          </a:r>
          <a:r>
            <a:rPr lang="en-US" dirty="0"/>
            <a:t> las </a:t>
          </a:r>
          <a:r>
            <a:rPr lang="en-US" dirty="0" err="1"/>
            <a:t>técnicas</a:t>
          </a:r>
          <a:r>
            <a:rPr lang="en-US" dirty="0"/>
            <a:t> que </a:t>
          </a:r>
          <a:r>
            <a:rPr lang="en-US" dirty="0" err="1"/>
            <a:t>usan</a:t>
          </a:r>
          <a:r>
            <a:rPr lang="en-US" dirty="0"/>
            <a:t> </a:t>
          </a:r>
          <a:r>
            <a:rPr lang="en-US" dirty="0" err="1"/>
            <a:t>los</a:t>
          </a:r>
          <a:r>
            <a:rPr lang="en-US" dirty="0"/>
            <a:t> hackers y las </a:t>
          </a:r>
          <a:r>
            <a:rPr lang="en-US" dirty="0" err="1"/>
            <a:t>utiliza</a:t>
          </a:r>
          <a:r>
            <a:rPr lang="en-US" dirty="0"/>
            <a:t> para </a:t>
          </a:r>
          <a:r>
            <a:rPr lang="en-US" dirty="0" err="1"/>
            <a:t>identificar</a:t>
          </a:r>
          <a:r>
            <a:rPr lang="en-US" dirty="0"/>
            <a:t> las </a:t>
          </a:r>
          <a:r>
            <a:rPr lang="en-US" dirty="0" err="1"/>
            <a:t>vulnerabilidades</a:t>
          </a:r>
          <a:r>
            <a:rPr lang="en-US" dirty="0"/>
            <a:t> </a:t>
          </a:r>
          <a:r>
            <a:rPr lang="en-US" dirty="0" err="1"/>
            <a:t>presentes</a:t>
          </a:r>
          <a:r>
            <a:rPr lang="en-US" dirty="0"/>
            <a:t> </a:t>
          </a:r>
          <a:r>
            <a:rPr lang="en-US" dirty="0" err="1"/>
            <a:t>en</a:t>
          </a:r>
          <a:r>
            <a:rPr lang="en-US" dirty="0"/>
            <a:t> </a:t>
          </a:r>
          <a:r>
            <a:rPr lang="en-US" dirty="0" err="1"/>
            <a:t>una</a:t>
          </a:r>
          <a:r>
            <a:rPr lang="en-US" dirty="0"/>
            <a:t> red </a:t>
          </a:r>
          <a:r>
            <a:rPr lang="en-US" dirty="0" err="1"/>
            <a:t>corporativa</a:t>
          </a:r>
          <a:r>
            <a:rPr lang="en-US" dirty="0"/>
            <a:t> y </a:t>
          </a:r>
          <a:r>
            <a:rPr lang="en-US" dirty="0" err="1"/>
            <a:t>corregirlas</a:t>
          </a:r>
          <a:r>
            <a:rPr lang="en-US" dirty="0"/>
            <a:t>.</a:t>
          </a:r>
        </a:p>
      </dgm:t>
    </dgm:pt>
    <dgm:pt modelId="{35A2ED2C-FA07-2F48-99EB-CED553D064D6}" type="parTrans" cxnId="{D39815B5-04D4-3444-9188-13C6D208C94C}">
      <dgm:prSet/>
      <dgm:spPr/>
      <dgm:t>
        <a:bodyPr/>
        <a:lstStyle/>
        <a:p>
          <a:endParaRPr lang="es-ES_tradnl"/>
        </a:p>
      </dgm:t>
    </dgm:pt>
    <dgm:pt modelId="{7F25B72B-B7B2-7947-8ED3-015D88D06A16}" type="sibTrans" cxnId="{D39815B5-04D4-3444-9188-13C6D208C94C}">
      <dgm:prSet/>
      <dgm:spPr/>
      <dgm:t>
        <a:bodyPr/>
        <a:lstStyle/>
        <a:p>
          <a:endParaRPr lang="es-ES_tradnl"/>
        </a:p>
      </dgm:t>
    </dgm:pt>
    <dgm:pt modelId="{75A154DD-F12B-3D4A-8817-DA4E8BDD3120}" type="pres">
      <dgm:prSet presAssocID="{60BDD2D3-B6E8-854F-A46F-40FDCCFD2BC2}" presName="linear" presStyleCnt="0">
        <dgm:presLayoutVars>
          <dgm:animLvl val="lvl"/>
          <dgm:resizeHandles val="exact"/>
        </dgm:presLayoutVars>
      </dgm:prSet>
      <dgm:spPr/>
    </dgm:pt>
    <dgm:pt modelId="{BBC00CA4-C98E-7548-B4CE-E86FE91142D6}" type="pres">
      <dgm:prSet presAssocID="{939D22E0-D43C-9F42-B8E9-751E08BAB3C0}" presName="parentText" presStyleLbl="node1" presStyleIdx="0" presStyleCnt="1">
        <dgm:presLayoutVars>
          <dgm:chMax val="0"/>
          <dgm:bulletEnabled val="1"/>
        </dgm:presLayoutVars>
      </dgm:prSet>
      <dgm:spPr/>
    </dgm:pt>
  </dgm:ptLst>
  <dgm:cxnLst>
    <dgm:cxn modelId="{4AEB859E-CF57-9E46-A38A-AA1D39F3860C}" type="presOf" srcId="{60BDD2D3-B6E8-854F-A46F-40FDCCFD2BC2}" destId="{75A154DD-F12B-3D4A-8817-DA4E8BDD3120}" srcOrd="0" destOrd="0" presId="urn:microsoft.com/office/officeart/2005/8/layout/vList2"/>
    <dgm:cxn modelId="{D39815B5-04D4-3444-9188-13C6D208C94C}" srcId="{60BDD2D3-B6E8-854F-A46F-40FDCCFD2BC2}" destId="{939D22E0-D43C-9F42-B8E9-751E08BAB3C0}" srcOrd="0" destOrd="0" parTransId="{35A2ED2C-FA07-2F48-99EB-CED553D064D6}" sibTransId="{7F25B72B-B7B2-7947-8ED3-015D88D06A16}"/>
    <dgm:cxn modelId="{8EC6D28B-ACF8-804A-885D-D83569C64210}" type="presOf" srcId="{939D22E0-D43C-9F42-B8E9-751E08BAB3C0}" destId="{BBC00CA4-C98E-7548-B4CE-E86FE91142D6}" srcOrd="0" destOrd="0" presId="urn:microsoft.com/office/officeart/2005/8/layout/vList2"/>
    <dgm:cxn modelId="{2E7E1F3E-81E4-1340-9727-30B981AB8905}" type="presParOf" srcId="{75A154DD-F12B-3D4A-8817-DA4E8BDD3120}" destId="{BBC00CA4-C98E-7548-B4CE-E86FE91142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178699-4625-4647-8F68-5A5EBA9D5493}"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089309A7-D64F-B949-BE11-0DD816D86DAF}">
      <dgm:prSet/>
      <dgm:spPr/>
      <dgm:t>
        <a:bodyPr/>
        <a:lstStyle/>
        <a:p>
          <a:pPr algn="just" rtl="0"/>
          <a:r>
            <a:rPr lang="en-US" dirty="0"/>
            <a:t>Los </a:t>
          </a:r>
          <a:r>
            <a:rPr lang="en-US" dirty="0" err="1"/>
            <a:t>sistemas</a:t>
          </a:r>
          <a:r>
            <a:rPr lang="en-US" dirty="0"/>
            <a:t> de </a:t>
          </a:r>
          <a:r>
            <a:rPr lang="en-US" dirty="0" err="1"/>
            <a:t>cifrado</a:t>
          </a:r>
          <a:r>
            <a:rPr lang="en-US" dirty="0"/>
            <a:t> </a:t>
          </a:r>
          <a:r>
            <a:rPr lang="en-US" dirty="0" err="1"/>
            <a:t>simétrico</a:t>
          </a:r>
          <a:r>
            <a:rPr lang="en-US" dirty="0"/>
            <a:t> son </a:t>
          </a:r>
          <a:r>
            <a:rPr lang="en-US" dirty="0" err="1"/>
            <a:t>aquellos</a:t>
          </a:r>
          <a:r>
            <a:rPr lang="en-US" dirty="0"/>
            <a:t> que </a:t>
          </a:r>
          <a:r>
            <a:rPr lang="en-US" dirty="0" err="1"/>
            <a:t>utilizan</a:t>
          </a:r>
          <a:r>
            <a:rPr lang="en-US" dirty="0"/>
            <a:t> la </a:t>
          </a:r>
          <a:r>
            <a:rPr lang="en-US" dirty="0" err="1"/>
            <a:t>misma</a:t>
          </a:r>
          <a:r>
            <a:rPr lang="en-US" dirty="0"/>
            <a:t> clave para </a:t>
          </a:r>
          <a:r>
            <a:rPr lang="en-US" dirty="0" err="1"/>
            <a:t>cifrar</a:t>
          </a:r>
          <a:r>
            <a:rPr lang="en-US" dirty="0"/>
            <a:t> y </a:t>
          </a:r>
          <a:r>
            <a:rPr lang="en-US" dirty="0" err="1"/>
            <a:t>descrifrar</a:t>
          </a:r>
          <a:r>
            <a:rPr lang="en-US" dirty="0"/>
            <a:t> un </a:t>
          </a:r>
          <a:r>
            <a:rPr lang="en-US" dirty="0" err="1"/>
            <a:t>documento</a:t>
          </a:r>
          <a:r>
            <a:rPr lang="en-US" dirty="0"/>
            <a:t>. El principal </a:t>
          </a:r>
          <a:r>
            <a:rPr lang="en-US" dirty="0" err="1"/>
            <a:t>problema</a:t>
          </a:r>
          <a:r>
            <a:rPr lang="en-US" dirty="0"/>
            <a:t> de </a:t>
          </a:r>
          <a:r>
            <a:rPr lang="en-US" dirty="0" err="1"/>
            <a:t>seguridad</a:t>
          </a:r>
          <a:r>
            <a:rPr lang="en-US" dirty="0"/>
            <a:t> reside </a:t>
          </a:r>
          <a:r>
            <a:rPr lang="en-US" dirty="0" err="1"/>
            <a:t>en</a:t>
          </a:r>
          <a:r>
            <a:rPr lang="en-US" dirty="0"/>
            <a:t> el </a:t>
          </a:r>
          <a:r>
            <a:rPr lang="en-US" dirty="0" err="1"/>
            <a:t>intercambio</a:t>
          </a:r>
          <a:r>
            <a:rPr lang="en-US" dirty="0"/>
            <a:t> de claves entre el </a:t>
          </a:r>
          <a:r>
            <a:rPr lang="en-US" dirty="0" err="1"/>
            <a:t>emisor</a:t>
          </a:r>
          <a:r>
            <a:rPr lang="en-US" dirty="0"/>
            <a:t> y el receptor </a:t>
          </a:r>
          <a:r>
            <a:rPr lang="en-US" dirty="0" err="1"/>
            <a:t>ya</a:t>
          </a:r>
          <a:r>
            <a:rPr lang="en-US" dirty="0"/>
            <a:t> que ambos </a:t>
          </a:r>
          <a:r>
            <a:rPr lang="en-US" dirty="0" err="1"/>
            <a:t>deben</a:t>
          </a:r>
          <a:r>
            <a:rPr lang="en-US" dirty="0"/>
            <a:t> </a:t>
          </a:r>
          <a:r>
            <a:rPr lang="en-US" dirty="0" err="1"/>
            <a:t>usar</a:t>
          </a:r>
          <a:r>
            <a:rPr lang="en-US" dirty="0"/>
            <a:t> la </a:t>
          </a:r>
          <a:r>
            <a:rPr lang="en-US" dirty="0" err="1"/>
            <a:t>misma</a:t>
          </a:r>
          <a:r>
            <a:rPr lang="en-US" dirty="0"/>
            <a:t> clave. </a:t>
          </a:r>
          <a:r>
            <a:rPr lang="en-US" dirty="0" err="1"/>
            <a:t>Por</a:t>
          </a:r>
          <a:r>
            <a:rPr lang="en-US" dirty="0"/>
            <a:t> lo </a:t>
          </a:r>
          <a:r>
            <a:rPr lang="en-US" dirty="0" err="1"/>
            <a:t>tanto</a:t>
          </a:r>
          <a:r>
            <a:rPr lang="en-US" dirty="0"/>
            <a:t> se </a:t>
          </a:r>
          <a:r>
            <a:rPr lang="en-US" dirty="0" err="1"/>
            <a:t>tiene</a:t>
          </a:r>
          <a:r>
            <a:rPr lang="en-US" dirty="0"/>
            <a:t> que </a:t>
          </a:r>
          <a:r>
            <a:rPr lang="en-US" dirty="0" err="1"/>
            <a:t>buscar</a:t>
          </a:r>
          <a:r>
            <a:rPr lang="en-US" dirty="0"/>
            <a:t> </a:t>
          </a:r>
          <a:r>
            <a:rPr lang="en-US" dirty="0" err="1"/>
            <a:t>también</a:t>
          </a:r>
          <a:r>
            <a:rPr lang="en-US" dirty="0"/>
            <a:t> un canal de </a:t>
          </a:r>
          <a:r>
            <a:rPr lang="en-US" dirty="0" err="1"/>
            <a:t>comunicación</a:t>
          </a:r>
          <a:r>
            <a:rPr lang="en-US" dirty="0"/>
            <a:t> que sea </a:t>
          </a:r>
          <a:r>
            <a:rPr lang="en-US" dirty="0" err="1"/>
            <a:t>seguro</a:t>
          </a:r>
          <a:r>
            <a:rPr lang="en-US" dirty="0"/>
            <a:t> para el </a:t>
          </a:r>
          <a:r>
            <a:rPr lang="en-US" dirty="0" err="1"/>
            <a:t>intercambio</a:t>
          </a:r>
          <a:r>
            <a:rPr lang="en-US" dirty="0"/>
            <a:t> de la clave.</a:t>
          </a:r>
        </a:p>
      </dgm:t>
    </dgm:pt>
    <dgm:pt modelId="{9EB7E9B1-6A4D-C240-B7CE-AAA4F78A6298}" type="parTrans" cxnId="{50A9E11D-EF35-864E-85AA-97E1FA64CABB}">
      <dgm:prSet/>
      <dgm:spPr/>
      <dgm:t>
        <a:bodyPr/>
        <a:lstStyle/>
        <a:p>
          <a:endParaRPr lang="es-ES_tradnl"/>
        </a:p>
      </dgm:t>
    </dgm:pt>
    <dgm:pt modelId="{EE9FDB70-4C8E-5F4D-9F27-D6697E2A457D}" type="sibTrans" cxnId="{50A9E11D-EF35-864E-85AA-97E1FA64CABB}">
      <dgm:prSet/>
      <dgm:spPr/>
      <dgm:t>
        <a:bodyPr/>
        <a:lstStyle/>
        <a:p>
          <a:endParaRPr lang="es-ES_tradnl"/>
        </a:p>
      </dgm:t>
    </dgm:pt>
    <dgm:pt modelId="{3B7749DE-29DC-1C4B-A180-F1465235F34E}" type="pres">
      <dgm:prSet presAssocID="{C3178699-4625-4647-8F68-5A5EBA9D5493}" presName="linear" presStyleCnt="0">
        <dgm:presLayoutVars>
          <dgm:animLvl val="lvl"/>
          <dgm:resizeHandles val="exact"/>
        </dgm:presLayoutVars>
      </dgm:prSet>
      <dgm:spPr/>
    </dgm:pt>
    <dgm:pt modelId="{A36C0766-A53B-7345-A7C0-2704A00781F4}" type="pres">
      <dgm:prSet presAssocID="{089309A7-D64F-B949-BE11-0DD816D86DAF}" presName="parentText" presStyleLbl="node1" presStyleIdx="0" presStyleCnt="1">
        <dgm:presLayoutVars>
          <dgm:chMax val="0"/>
          <dgm:bulletEnabled val="1"/>
        </dgm:presLayoutVars>
      </dgm:prSet>
      <dgm:spPr/>
    </dgm:pt>
  </dgm:ptLst>
  <dgm:cxnLst>
    <dgm:cxn modelId="{50A9E11D-EF35-864E-85AA-97E1FA64CABB}" srcId="{C3178699-4625-4647-8F68-5A5EBA9D5493}" destId="{089309A7-D64F-B949-BE11-0DD816D86DAF}" srcOrd="0" destOrd="0" parTransId="{9EB7E9B1-6A4D-C240-B7CE-AAA4F78A6298}" sibTransId="{EE9FDB70-4C8E-5F4D-9F27-D6697E2A457D}"/>
    <dgm:cxn modelId="{B9B69030-73FD-A248-8D8A-4297A519C016}" type="presOf" srcId="{089309A7-D64F-B949-BE11-0DD816D86DAF}" destId="{A36C0766-A53B-7345-A7C0-2704A00781F4}" srcOrd="0" destOrd="0" presId="urn:microsoft.com/office/officeart/2005/8/layout/vList2"/>
    <dgm:cxn modelId="{DB763E1E-654B-D742-AFE2-1D616F4E0498}" type="presOf" srcId="{C3178699-4625-4647-8F68-5A5EBA9D5493}" destId="{3B7749DE-29DC-1C4B-A180-F1465235F34E}" srcOrd="0" destOrd="0" presId="urn:microsoft.com/office/officeart/2005/8/layout/vList2"/>
    <dgm:cxn modelId="{743C4809-D299-314B-8A86-27B81D04739A}" type="presParOf" srcId="{3B7749DE-29DC-1C4B-A180-F1465235F34E}" destId="{A36C0766-A53B-7345-A7C0-2704A00781F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BCACAF-BD1F-E640-A084-1F25215F5FBF}"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E067D2E9-010F-2947-9D0C-65F68729E2F4}">
      <dgm:prSet/>
      <dgm:spPr/>
      <dgm:t>
        <a:bodyPr/>
        <a:lstStyle/>
        <a:p>
          <a:pPr rtl="0"/>
          <a:r>
            <a:rPr lang="en-US"/>
            <a:t>RSA es el más usado y también quizás el más sencillo de entender e implementar. Una peculiaridad de este algoritmo es que sus dos claves sirven indistintamente tanto para cifrar como para autenticar. Debe su nombre a sus tres inventores: Ronald </a:t>
          </a:r>
          <a:r>
            <a:rPr lang="en-US" b="1"/>
            <a:t>Rivest</a:t>
          </a:r>
          <a:r>
            <a:rPr lang="en-US"/>
            <a:t>, Adi </a:t>
          </a:r>
          <a:r>
            <a:rPr lang="en-US" b="1"/>
            <a:t>Shamir</a:t>
          </a:r>
          <a:r>
            <a:rPr lang="en-US"/>
            <a:t> y Leonard </a:t>
          </a:r>
          <a:r>
            <a:rPr lang="en-US" b="1"/>
            <a:t>Adleman</a:t>
          </a:r>
          <a:r>
            <a:rPr lang="en-US"/>
            <a:t>, que publicaron por primera vez el método RSA en 1977. Ha estado bajo patente de los Laboratorios RSA hasta el 20 de septiembre de 2000, por lo que su uso comercial estuvo restringido hasta esa fecha.</a:t>
          </a:r>
        </a:p>
      </dgm:t>
    </dgm:pt>
    <dgm:pt modelId="{A0D88642-4EED-C642-A731-314C0FCE9B15}" type="parTrans" cxnId="{97F4A512-B5C6-7B4E-B93B-47565B1C41F8}">
      <dgm:prSet/>
      <dgm:spPr/>
      <dgm:t>
        <a:bodyPr/>
        <a:lstStyle/>
        <a:p>
          <a:endParaRPr lang="es-ES_tradnl"/>
        </a:p>
      </dgm:t>
    </dgm:pt>
    <dgm:pt modelId="{C438100C-27BC-CB4C-9818-91FD1B154221}" type="sibTrans" cxnId="{97F4A512-B5C6-7B4E-B93B-47565B1C41F8}">
      <dgm:prSet/>
      <dgm:spPr/>
      <dgm:t>
        <a:bodyPr/>
        <a:lstStyle/>
        <a:p>
          <a:endParaRPr lang="es-ES_tradnl"/>
        </a:p>
      </dgm:t>
    </dgm:pt>
    <dgm:pt modelId="{6B62BEF3-5B50-1240-B342-970B01083998}">
      <dgm:prSet/>
      <dgm:spPr/>
      <dgm:t>
        <a:bodyPr/>
        <a:lstStyle/>
        <a:p>
          <a:pPr rtl="0"/>
          <a:r>
            <a:rPr lang="en-US"/>
            <a:t>RSA, como ya se ha indicado, se basa en la difcultad que presenta la factorización de números grandes. Las claves</a:t>
          </a:r>
          <a:r>
            <a:rPr lang="en-US" b="1"/>
            <a:t>pública</a:t>
          </a:r>
          <a:r>
            <a:rPr lang="en-US"/>
            <a:t> y </a:t>
          </a:r>
          <a:r>
            <a:rPr lang="en-US" b="1"/>
            <a:t>privada</a:t>
          </a:r>
          <a:r>
            <a:rPr lang="en-US"/>
            <a:t> se calculan a partir de un número que se obtiene como producto de dos primos grandes. Un atacante que quiera recuperar un texto claro a partir del criptograma y de la clave pública, tiene que enfrentarse a dicho problema de factorización.</a:t>
          </a:r>
        </a:p>
      </dgm:t>
    </dgm:pt>
    <dgm:pt modelId="{2F677422-03CC-8A47-8ACB-8013F67D9EFD}" type="parTrans" cxnId="{B7DC5B07-7DCD-2641-93D3-A9749B9E5D75}">
      <dgm:prSet/>
      <dgm:spPr/>
      <dgm:t>
        <a:bodyPr/>
        <a:lstStyle/>
        <a:p>
          <a:endParaRPr lang="es-ES_tradnl"/>
        </a:p>
      </dgm:t>
    </dgm:pt>
    <dgm:pt modelId="{EFDF649E-C161-B94D-998A-0D1B0FEF3B46}" type="sibTrans" cxnId="{B7DC5B07-7DCD-2641-93D3-A9749B9E5D75}">
      <dgm:prSet/>
      <dgm:spPr/>
      <dgm:t>
        <a:bodyPr/>
        <a:lstStyle/>
        <a:p>
          <a:endParaRPr lang="es-ES_tradnl"/>
        </a:p>
      </dgm:t>
    </dgm:pt>
    <dgm:pt modelId="{D1E1DF65-1383-8F42-915A-10FD302DAE2D}" type="pres">
      <dgm:prSet presAssocID="{C7BCACAF-BD1F-E640-A084-1F25215F5FBF}" presName="linear" presStyleCnt="0">
        <dgm:presLayoutVars>
          <dgm:animLvl val="lvl"/>
          <dgm:resizeHandles val="exact"/>
        </dgm:presLayoutVars>
      </dgm:prSet>
      <dgm:spPr/>
    </dgm:pt>
    <dgm:pt modelId="{72A7B507-7BE2-D94D-833A-10C2D17BE436}" type="pres">
      <dgm:prSet presAssocID="{E067D2E9-010F-2947-9D0C-65F68729E2F4}" presName="parentText" presStyleLbl="node1" presStyleIdx="0" presStyleCnt="2">
        <dgm:presLayoutVars>
          <dgm:chMax val="0"/>
          <dgm:bulletEnabled val="1"/>
        </dgm:presLayoutVars>
      </dgm:prSet>
      <dgm:spPr/>
    </dgm:pt>
    <dgm:pt modelId="{69E96CBA-6B15-4040-899D-654FFF77838F}" type="pres">
      <dgm:prSet presAssocID="{C438100C-27BC-CB4C-9818-91FD1B154221}" presName="spacer" presStyleCnt="0"/>
      <dgm:spPr/>
    </dgm:pt>
    <dgm:pt modelId="{E65BAC21-87F5-4041-AC85-F8A9B756FBE0}" type="pres">
      <dgm:prSet presAssocID="{6B62BEF3-5B50-1240-B342-970B01083998}" presName="parentText" presStyleLbl="node1" presStyleIdx="1" presStyleCnt="2">
        <dgm:presLayoutVars>
          <dgm:chMax val="0"/>
          <dgm:bulletEnabled val="1"/>
        </dgm:presLayoutVars>
      </dgm:prSet>
      <dgm:spPr/>
    </dgm:pt>
  </dgm:ptLst>
  <dgm:cxnLst>
    <dgm:cxn modelId="{B7DC5B07-7DCD-2641-93D3-A9749B9E5D75}" srcId="{C7BCACAF-BD1F-E640-A084-1F25215F5FBF}" destId="{6B62BEF3-5B50-1240-B342-970B01083998}" srcOrd="1" destOrd="0" parTransId="{2F677422-03CC-8A47-8ACB-8013F67D9EFD}" sibTransId="{EFDF649E-C161-B94D-998A-0D1B0FEF3B46}"/>
    <dgm:cxn modelId="{97F4A512-B5C6-7B4E-B93B-47565B1C41F8}" srcId="{C7BCACAF-BD1F-E640-A084-1F25215F5FBF}" destId="{E067D2E9-010F-2947-9D0C-65F68729E2F4}" srcOrd="0" destOrd="0" parTransId="{A0D88642-4EED-C642-A731-314C0FCE9B15}" sibTransId="{C438100C-27BC-CB4C-9818-91FD1B154221}"/>
    <dgm:cxn modelId="{C41E669E-A58E-E04C-BD22-DD8005E26C88}" type="presOf" srcId="{C7BCACAF-BD1F-E640-A084-1F25215F5FBF}" destId="{D1E1DF65-1383-8F42-915A-10FD302DAE2D}" srcOrd="0" destOrd="0" presId="urn:microsoft.com/office/officeart/2005/8/layout/vList2"/>
    <dgm:cxn modelId="{8ECCFBC1-E417-8143-BB3D-6E88A0D7D481}" type="presOf" srcId="{6B62BEF3-5B50-1240-B342-970B01083998}" destId="{E65BAC21-87F5-4041-AC85-F8A9B756FBE0}" srcOrd="0" destOrd="0" presId="urn:microsoft.com/office/officeart/2005/8/layout/vList2"/>
    <dgm:cxn modelId="{D21F1488-614B-894B-BFD2-B788EED3E2FD}" type="presOf" srcId="{E067D2E9-010F-2947-9D0C-65F68729E2F4}" destId="{72A7B507-7BE2-D94D-833A-10C2D17BE436}" srcOrd="0" destOrd="0" presId="urn:microsoft.com/office/officeart/2005/8/layout/vList2"/>
    <dgm:cxn modelId="{17AF5094-C899-4E45-B108-8EF8FAC74EC6}" type="presParOf" srcId="{D1E1DF65-1383-8F42-915A-10FD302DAE2D}" destId="{72A7B507-7BE2-D94D-833A-10C2D17BE436}" srcOrd="0" destOrd="0" presId="urn:microsoft.com/office/officeart/2005/8/layout/vList2"/>
    <dgm:cxn modelId="{75F6014B-B3B9-D04C-BDB8-31609CEE4340}" type="presParOf" srcId="{D1E1DF65-1383-8F42-915A-10FD302DAE2D}" destId="{69E96CBA-6B15-4040-899D-654FFF77838F}" srcOrd="1" destOrd="0" presId="urn:microsoft.com/office/officeart/2005/8/layout/vList2"/>
    <dgm:cxn modelId="{8C73E9F9-6454-414B-A83E-CC61BB807068}" type="presParOf" srcId="{D1E1DF65-1383-8F42-915A-10FD302DAE2D}" destId="{E65BAC21-87F5-4041-AC85-F8A9B756FB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1D3965-51DC-1348-B523-49F657C26C93}"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F2C95FBB-38F4-3B4D-8452-A22E13C75809}">
      <dgm:prSet/>
      <dgm:spPr/>
      <dgm:t>
        <a:bodyPr/>
        <a:lstStyle/>
        <a:p>
          <a:pPr rtl="0"/>
          <a:r>
            <a:rPr lang="en-US"/>
            <a:t>1.  Windows</a:t>
          </a:r>
        </a:p>
      </dgm:t>
    </dgm:pt>
    <dgm:pt modelId="{D1C3AE0E-466A-1044-AFF1-99A0338B21E3}" type="parTrans" cxnId="{D5C392B5-C351-BA44-AB88-297FA25DEACD}">
      <dgm:prSet/>
      <dgm:spPr/>
      <dgm:t>
        <a:bodyPr/>
        <a:lstStyle/>
        <a:p>
          <a:endParaRPr lang="es-ES_tradnl"/>
        </a:p>
      </dgm:t>
    </dgm:pt>
    <dgm:pt modelId="{88514B0B-9143-D048-A661-974CB4F5E040}" type="sibTrans" cxnId="{D5C392B5-C351-BA44-AB88-297FA25DEACD}">
      <dgm:prSet/>
      <dgm:spPr/>
      <dgm:t>
        <a:bodyPr/>
        <a:lstStyle/>
        <a:p>
          <a:endParaRPr lang="es-ES_tradnl"/>
        </a:p>
      </dgm:t>
    </dgm:pt>
    <dgm:pt modelId="{3B3B672A-810E-E848-8656-F39125095B51}">
      <dgm:prSet/>
      <dgm:spPr/>
      <dgm:t>
        <a:bodyPr/>
        <a:lstStyle/>
        <a:p>
          <a:pPr rtl="0"/>
          <a:r>
            <a:rPr lang="en-US">
              <a:hlinkClick xmlns:r="http://schemas.openxmlformats.org/officeDocument/2006/relationships" r:id="rId1"/>
            </a:rPr>
            <a:t>Gpg4win</a:t>
          </a:r>
          <a:r>
            <a:rPr lang="en-US"/>
            <a:t> </a:t>
          </a:r>
        </a:p>
      </dgm:t>
    </dgm:pt>
    <dgm:pt modelId="{BF066B4B-BF8B-6D44-BDE4-996B893E9829}" type="parTrans" cxnId="{8AB8C0AA-D5F4-0F4D-9923-D40E4F9F0BAD}">
      <dgm:prSet/>
      <dgm:spPr/>
      <dgm:t>
        <a:bodyPr/>
        <a:lstStyle/>
        <a:p>
          <a:endParaRPr lang="es-ES_tradnl"/>
        </a:p>
      </dgm:t>
    </dgm:pt>
    <dgm:pt modelId="{5A940B03-E462-2D40-9B7D-AE960589AA04}" type="sibTrans" cxnId="{8AB8C0AA-D5F4-0F4D-9923-D40E4F9F0BAD}">
      <dgm:prSet/>
      <dgm:spPr/>
      <dgm:t>
        <a:bodyPr/>
        <a:lstStyle/>
        <a:p>
          <a:endParaRPr lang="es-ES_tradnl"/>
        </a:p>
      </dgm:t>
    </dgm:pt>
    <dgm:pt modelId="{177A77FA-F8CB-E74E-A897-02847331858E}">
      <dgm:prSet/>
      <dgm:spPr/>
      <dgm:t>
        <a:bodyPr/>
        <a:lstStyle/>
        <a:p>
          <a:pPr rtl="0"/>
          <a:r>
            <a:rPr lang="pl-PL"/>
            <a:t>2.  Mac OS X</a:t>
          </a:r>
        </a:p>
      </dgm:t>
    </dgm:pt>
    <dgm:pt modelId="{8611D258-CC23-DE40-A15A-A00250AD7EC5}" type="parTrans" cxnId="{7B2DFAC4-A335-9E46-B82E-5A279BE17AE5}">
      <dgm:prSet/>
      <dgm:spPr/>
      <dgm:t>
        <a:bodyPr/>
        <a:lstStyle/>
        <a:p>
          <a:endParaRPr lang="es-ES_tradnl"/>
        </a:p>
      </dgm:t>
    </dgm:pt>
    <dgm:pt modelId="{4B0617DE-BB71-2644-B021-43B42120CDA5}" type="sibTrans" cxnId="{7B2DFAC4-A335-9E46-B82E-5A279BE17AE5}">
      <dgm:prSet/>
      <dgm:spPr/>
      <dgm:t>
        <a:bodyPr/>
        <a:lstStyle/>
        <a:p>
          <a:endParaRPr lang="es-ES_tradnl"/>
        </a:p>
      </dgm:t>
    </dgm:pt>
    <dgm:pt modelId="{E763F4EB-9F53-9145-90D4-B7D7D3DD44A9}">
      <dgm:prSet/>
      <dgm:spPr/>
      <dgm:t>
        <a:bodyPr/>
        <a:lstStyle/>
        <a:p>
          <a:pPr rtl="0"/>
          <a:r>
            <a:rPr lang="en-US">
              <a:hlinkClick xmlns:r="http://schemas.openxmlformats.org/officeDocument/2006/relationships" r:id="rId2"/>
            </a:rPr>
            <a:t>GPGTools</a:t>
          </a:r>
          <a:r>
            <a:rPr lang="en-US"/>
            <a:t> </a:t>
          </a:r>
        </a:p>
      </dgm:t>
    </dgm:pt>
    <dgm:pt modelId="{6843B3A6-95CD-F24A-A00D-4F99397842EA}" type="parTrans" cxnId="{BED4CCE6-EAB4-E944-B1C5-BC1C1EFA9200}">
      <dgm:prSet/>
      <dgm:spPr/>
      <dgm:t>
        <a:bodyPr/>
        <a:lstStyle/>
        <a:p>
          <a:endParaRPr lang="es-ES_tradnl"/>
        </a:p>
      </dgm:t>
    </dgm:pt>
    <dgm:pt modelId="{B1021E9B-4C45-9347-84D9-93EA048F8BEF}" type="sibTrans" cxnId="{BED4CCE6-EAB4-E944-B1C5-BC1C1EFA9200}">
      <dgm:prSet/>
      <dgm:spPr/>
      <dgm:t>
        <a:bodyPr/>
        <a:lstStyle/>
        <a:p>
          <a:endParaRPr lang="es-ES_tradnl"/>
        </a:p>
      </dgm:t>
    </dgm:pt>
    <dgm:pt modelId="{75C45085-8CEB-A942-A067-3ECBE131F12D}">
      <dgm:prSet/>
      <dgm:spPr/>
      <dgm:t>
        <a:bodyPr/>
        <a:lstStyle/>
        <a:p>
          <a:pPr rtl="0"/>
          <a:r>
            <a:rPr lang="is-IS"/>
            <a:t>3.  Linux</a:t>
          </a:r>
        </a:p>
      </dgm:t>
    </dgm:pt>
    <dgm:pt modelId="{B7585382-E3CA-A84E-984C-9A2E8E569741}" type="parTrans" cxnId="{FB3C0F67-AEA0-B548-923E-80DE40F46F73}">
      <dgm:prSet/>
      <dgm:spPr/>
      <dgm:t>
        <a:bodyPr/>
        <a:lstStyle/>
        <a:p>
          <a:endParaRPr lang="es-ES_tradnl"/>
        </a:p>
      </dgm:t>
    </dgm:pt>
    <dgm:pt modelId="{60AF407F-FAF0-7A41-B002-D42CD31CF9D7}" type="sibTrans" cxnId="{FB3C0F67-AEA0-B548-923E-80DE40F46F73}">
      <dgm:prSet/>
      <dgm:spPr/>
      <dgm:t>
        <a:bodyPr/>
        <a:lstStyle/>
        <a:p>
          <a:endParaRPr lang="es-ES_tradnl"/>
        </a:p>
      </dgm:t>
    </dgm:pt>
    <dgm:pt modelId="{AFE3D7C5-B4C8-F74E-8D75-4C24A2EC91F2}">
      <dgm:prSet/>
      <dgm:spPr/>
      <dgm:t>
        <a:bodyPr/>
        <a:lstStyle/>
        <a:p>
          <a:pPr rtl="0"/>
          <a:r>
            <a:rPr lang="en-US">
              <a:hlinkClick xmlns:r="http://schemas.openxmlformats.org/officeDocument/2006/relationships" r:id="rId3"/>
            </a:rPr>
            <a:t>Kleopatra</a:t>
          </a:r>
          <a:r>
            <a:rPr lang="en-US"/>
            <a:t> (KDE)</a:t>
          </a:r>
        </a:p>
      </dgm:t>
    </dgm:pt>
    <dgm:pt modelId="{A5355602-5B31-754F-A1FB-4239DFE99485}" type="parTrans" cxnId="{908666AF-F96C-F246-9EBD-2DC266DB995F}">
      <dgm:prSet/>
      <dgm:spPr/>
      <dgm:t>
        <a:bodyPr/>
        <a:lstStyle/>
        <a:p>
          <a:endParaRPr lang="es-ES_tradnl"/>
        </a:p>
      </dgm:t>
    </dgm:pt>
    <dgm:pt modelId="{4BADB962-434C-BA4A-B09D-4BE1D1F47E4D}" type="sibTrans" cxnId="{908666AF-F96C-F246-9EBD-2DC266DB995F}">
      <dgm:prSet/>
      <dgm:spPr/>
      <dgm:t>
        <a:bodyPr/>
        <a:lstStyle/>
        <a:p>
          <a:endParaRPr lang="es-ES_tradnl"/>
        </a:p>
      </dgm:t>
    </dgm:pt>
    <dgm:pt modelId="{E2B0E885-4362-CB4C-B4CB-2C71DC6562DD}">
      <dgm:prSet/>
      <dgm:spPr/>
      <dgm:t>
        <a:bodyPr/>
        <a:lstStyle/>
        <a:p>
          <a:pPr rtl="0"/>
          <a:r>
            <a:rPr lang="en-US"/>
            <a:t>Seahorse (Gnome/xfce)</a:t>
          </a:r>
        </a:p>
      </dgm:t>
    </dgm:pt>
    <dgm:pt modelId="{2AFD0FA6-E2BE-9245-AB91-5450F1902376}" type="parTrans" cxnId="{18835791-533B-0C4F-8595-322A76B769AB}">
      <dgm:prSet/>
      <dgm:spPr/>
      <dgm:t>
        <a:bodyPr/>
        <a:lstStyle/>
        <a:p>
          <a:endParaRPr lang="es-ES_tradnl"/>
        </a:p>
      </dgm:t>
    </dgm:pt>
    <dgm:pt modelId="{EF425ACA-9CB0-7F4B-82A5-0642E5C0473C}" type="sibTrans" cxnId="{18835791-533B-0C4F-8595-322A76B769AB}">
      <dgm:prSet/>
      <dgm:spPr/>
      <dgm:t>
        <a:bodyPr/>
        <a:lstStyle/>
        <a:p>
          <a:endParaRPr lang="es-ES_tradnl"/>
        </a:p>
      </dgm:t>
    </dgm:pt>
    <dgm:pt modelId="{A88CCD39-AE3F-EE4A-847C-B36B19775265}">
      <dgm:prSet/>
      <dgm:spPr/>
      <dgm:t>
        <a:bodyPr/>
        <a:lstStyle/>
        <a:p>
          <a:pPr rtl="0"/>
          <a:r>
            <a:rPr lang="en-US"/>
            <a:t>4.  Más herramientas </a:t>
          </a:r>
          <a:r>
            <a:rPr lang="en-US">
              <a:hlinkClick xmlns:r="http://schemas.openxmlformats.org/officeDocument/2006/relationships" r:id="rId4"/>
            </a:rPr>
            <a:t>aquí</a:t>
          </a:r>
          <a:r>
            <a:rPr lang="en-US"/>
            <a:t>.</a:t>
          </a:r>
        </a:p>
      </dgm:t>
    </dgm:pt>
    <dgm:pt modelId="{582BE8B3-DF22-6E46-84B7-21E7BD234800}" type="parTrans" cxnId="{3964D8B2-27E3-AC43-AA03-577C33BAEE35}">
      <dgm:prSet/>
      <dgm:spPr/>
      <dgm:t>
        <a:bodyPr/>
        <a:lstStyle/>
        <a:p>
          <a:endParaRPr lang="es-ES_tradnl"/>
        </a:p>
      </dgm:t>
    </dgm:pt>
    <dgm:pt modelId="{17494BAE-5A26-A143-AAA9-6CF5A44F6DC6}" type="sibTrans" cxnId="{3964D8B2-27E3-AC43-AA03-577C33BAEE35}">
      <dgm:prSet/>
      <dgm:spPr/>
      <dgm:t>
        <a:bodyPr/>
        <a:lstStyle/>
        <a:p>
          <a:endParaRPr lang="es-ES_tradnl"/>
        </a:p>
      </dgm:t>
    </dgm:pt>
    <dgm:pt modelId="{58C8B2A8-EDBA-964E-A63F-6F40543B5C60}" type="pres">
      <dgm:prSet presAssocID="{E81D3965-51DC-1348-B523-49F657C26C93}" presName="linear" presStyleCnt="0">
        <dgm:presLayoutVars>
          <dgm:animLvl val="lvl"/>
          <dgm:resizeHandles val="exact"/>
        </dgm:presLayoutVars>
      </dgm:prSet>
      <dgm:spPr/>
    </dgm:pt>
    <dgm:pt modelId="{0E0F24DF-D360-2D44-A01D-EE30BD0B0BD3}" type="pres">
      <dgm:prSet presAssocID="{F2C95FBB-38F4-3B4D-8452-A22E13C75809}" presName="parentText" presStyleLbl="node1" presStyleIdx="0" presStyleCnt="4">
        <dgm:presLayoutVars>
          <dgm:chMax val="0"/>
          <dgm:bulletEnabled val="1"/>
        </dgm:presLayoutVars>
      </dgm:prSet>
      <dgm:spPr/>
    </dgm:pt>
    <dgm:pt modelId="{15A5EEE0-36BC-A640-9F4C-76776F82AAC5}" type="pres">
      <dgm:prSet presAssocID="{F2C95FBB-38F4-3B4D-8452-A22E13C75809}" presName="childText" presStyleLbl="revTx" presStyleIdx="0" presStyleCnt="3">
        <dgm:presLayoutVars>
          <dgm:bulletEnabled val="1"/>
        </dgm:presLayoutVars>
      </dgm:prSet>
      <dgm:spPr/>
    </dgm:pt>
    <dgm:pt modelId="{96404F90-1AB4-FC49-AD0B-B2FB2FCD9540}" type="pres">
      <dgm:prSet presAssocID="{177A77FA-F8CB-E74E-A897-02847331858E}" presName="parentText" presStyleLbl="node1" presStyleIdx="1" presStyleCnt="4">
        <dgm:presLayoutVars>
          <dgm:chMax val="0"/>
          <dgm:bulletEnabled val="1"/>
        </dgm:presLayoutVars>
      </dgm:prSet>
      <dgm:spPr/>
    </dgm:pt>
    <dgm:pt modelId="{123F7B19-C932-7F46-8AEE-F344CA3EFE66}" type="pres">
      <dgm:prSet presAssocID="{177A77FA-F8CB-E74E-A897-02847331858E}" presName="childText" presStyleLbl="revTx" presStyleIdx="1" presStyleCnt="3">
        <dgm:presLayoutVars>
          <dgm:bulletEnabled val="1"/>
        </dgm:presLayoutVars>
      </dgm:prSet>
      <dgm:spPr/>
    </dgm:pt>
    <dgm:pt modelId="{56901BBB-19A8-F44B-A1DA-0ABCBE5C44FD}" type="pres">
      <dgm:prSet presAssocID="{75C45085-8CEB-A942-A067-3ECBE131F12D}" presName="parentText" presStyleLbl="node1" presStyleIdx="2" presStyleCnt="4">
        <dgm:presLayoutVars>
          <dgm:chMax val="0"/>
          <dgm:bulletEnabled val="1"/>
        </dgm:presLayoutVars>
      </dgm:prSet>
      <dgm:spPr/>
    </dgm:pt>
    <dgm:pt modelId="{328C37A7-E4E5-FB46-9BA1-1DABBE1FEC5A}" type="pres">
      <dgm:prSet presAssocID="{75C45085-8CEB-A942-A067-3ECBE131F12D}" presName="childText" presStyleLbl="revTx" presStyleIdx="2" presStyleCnt="3">
        <dgm:presLayoutVars>
          <dgm:bulletEnabled val="1"/>
        </dgm:presLayoutVars>
      </dgm:prSet>
      <dgm:spPr/>
    </dgm:pt>
    <dgm:pt modelId="{683DEF7E-EB0D-BA4C-A5FC-8A2063A42A82}" type="pres">
      <dgm:prSet presAssocID="{A88CCD39-AE3F-EE4A-847C-B36B19775265}" presName="parentText" presStyleLbl="node1" presStyleIdx="3" presStyleCnt="4">
        <dgm:presLayoutVars>
          <dgm:chMax val="0"/>
          <dgm:bulletEnabled val="1"/>
        </dgm:presLayoutVars>
      </dgm:prSet>
      <dgm:spPr/>
    </dgm:pt>
  </dgm:ptLst>
  <dgm:cxnLst>
    <dgm:cxn modelId="{18835791-533B-0C4F-8595-322A76B769AB}" srcId="{75C45085-8CEB-A942-A067-3ECBE131F12D}" destId="{E2B0E885-4362-CB4C-B4CB-2C71DC6562DD}" srcOrd="1" destOrd="0" parTransId="{2AFD0FA6-E2BE-9245-AB91-5450F1902376}" sibTransId="{EF425ACA-9CB0-7F4B-82A5-0642E5C0473C}"/>
    <dgm:cxn modelId="{908666AF-F96C-F246-9EBD-2DC266DB995F}" srcId="{75C45085-8CEB-A942-A067-3ECBE131F12D}" destId="{AFE3D7C5-B4C8-F74E-8D75-4C24A2EC91F2}" srcOrd="0" destOrd="0" parTransId="{A5355602-5B31-754F-A1FB-4239DFE99485}" sibTransId="{4BADB962-434C-BA4A-B09D-4BE1D1F47E4D}"/>
    <dgm:cxn modelId="{7B2DFAC4-A335-9E46-B82E-5A279BE17AE5}" srcId="{E81D3965-51DC-1348-B523-49F657C26C93}" destId="{177A77FA-F8CB-E74E-A897-02847331858E}" srcOrd="1" destOrd="0" parTransId="{8611D258-CC23-DE40-A15A-A00250AD7EC5}" sibTransId="{4B0617DE-BB71-2644-B021-43B42120CDA5}"/>
    <dgm:cxn modelId="{BED4CCE6-EAB4-E944-B1C5-BC1C1EFA9200}" srcId="{177A77FA-F8CB-E74E-A897-02847331858E}" destId="{E763F4EB-9F53-9145-90D4-B7D7D3DD44A9}" srcOrd="0" destOrd="0" parTransId="{6843B3A6-95CD-F24A-A00D-4F99397842EA}" sibTransId="{B1021E9B-4C45-9347-84D9-93EA048F8BEF}"/>
    <dgm:cxn modelId="{B7F321C4-4B18-9E41-A072-2D4CBFA28D89}" type="presOf" srcId="{177A77FA-F8CB-E74E-A897-02847331858E}" destId="{96404F90-1AB4-FC49-AD0B-B2FB2FCD9540}" srcOrd="0" destOrd="0" presId="urn:microsoft.com/office/officeart/2005/8/layout/vList2"/>
    <dgm:cxn modelId="{5690657F-2377-C74A-BD12-34088D56B760}" type="presOf" srcId="{3B3B672A-810E-E848-8656-F39125095B51}" destId="{15A5EEE0-36BC-A640-9F4C-76776F82AAC5}" srcOrd="0" destOrd="0" presId="urn:microsoft.com/office/officeart/2005/8/layout/vList2"/>
    <dgm:cxn modelId="{8AA46E57-792B-7E46-9CA2-7F81913D5AC3}" type="presOf" srcId="{AFE3D7C5-B4C8-F74E-8D75-4C24A2EC91F2}" destId="{328C37A7-E4E5-FB46-9BA1-1DABBE1FEC5A}" srcOrd="0" destOrd="0" presId="urn:microsoft.com/office/officeart/2005/8/layout/vList2"/>
    <dgm:cxn modelId="{80054A34-3CA2-A741-9DE8-A110ADD6B6F1}" type="presOf" srcId="{F2C95FBB-38F4-3B4D-8452-A22E13C75809}" destId="{0E0F24DF-D360-2D44-A01D-EE30BD0B0BD3}" srcOrd="0" destOrd="0" presId="urn:microsoft.com/office/officeart/2005/8/layout/vList2"/>
    <dgm:cxn modelId="{A19D9ADE-9553-654A-BB19-135769DCEF5E}" type="presOf" srcId="{A88CCD39-AE3F-EE4A-847C-B36B19775265}" destId="{683DEF7E-EB0D-BA4C-A5FC-8A2063A42A82}" srcOrd="0" destOrd="0" presId="urn:microsoft.com/office/officeart/2005/8/layout/vList2"/>
    <dgm:cxn modelId="{3964D8B2-27E3-AC43-AA03-577C33BAEE35}" srcId="{E81D3965-51DC-1348-B523-49F657C26C93}" destId="{A88CCD39-AE3F-EE4A-847C-B36B19775265}" srcOrd="3" destOrd="0" parTransId="{582BE8B3-DF22-6E46-84B7-21E7BD234800}" sibTransId="{17494BAE-5A26-A143-AAA9-6CF5A44F6DC6}"/>
    <dgm:cxn modelId="{FB3C0F67-AEA0-B548-923E-80DE40F46F73}" srcId="{E81D3965-51DC-1348-B523-49F657C26C93}" destId="{75C45085-8CEB-A942-A067-3ECBE131F12D}" srcOrd="2" destOrd="0" parTransId="{B7585382-E3CA-A84E-984C-9A2E8E569741}" sibTransId="{60AF407F-FAF0-7A41-B002-D42CD31CF9D7}"/>
    <dgm:cxn modelId="{8AB8C0AA-D5F4-0F4D-9923-D40E4F9F0BAD}" srcId="{F2C95FBB-38F4-3B4D-8452-A22E13C75809}" destId="{3B3B672A-810E-E848-8656-F39125095B51}" srcOrd="0" destOrd="0" parTransId="{BF066B4B-BF8B-6D44-BDE4-996B893E9829}" sibTransId="{5A940B03-E462-2D40-9B7D-AE960589AA04}"/>
    <dgm:cxn modelId="{1F45054F-8DDE-2D45-AEEB-E2939F6CFF00}" type="presOf" srcId="{75C45085-8CEB-A942-A067-3ECBE131F12D}" destId="{56901BBB-19A8-F44B-A1DA-0ABCBE5C44FD}" srcOrd="0" destOrd="0" presId="urn:microsoft.com/office/officeart/2005/8/layout/vList2"/>
    <dgm:cxn modelId="{1E77E372-3708-C540-9104-94323B4B6301}" type="presOf" srcId="{E763F4EB-9F53-9145-90D4-B7D7D3DD44A9}" destId="{123F7B19-C932-7F46-8AEE-F344CA3EFE66}" srcOrd="0" destOrd="0" presId="urn:microsoft.com/office/officeart/2005/8/layout/vList2"/>
    <dgm:cxn modelId="{D5C392B5-C351-BA44-AB88-297FA25DEACD}" srcId="{E81D3965-51DC-1348-B523-49F657C26C93}" destId="{F2C95FBB-38F4-3B4D-8452-A22E13C75809}" srcOrd="0" destOrd="0" parTransId="{D1C3AE0E-466A-1044-AFF1-99A0338B21E3}" sibTransId="{88514B0B-9143-D048-A661-974CB4F5E040}"/>
    <dgm:cxn modelId="{F007F7E4-12FB-C843-83E3-A6E9B095F64A}" type="presOf" srcId="{E2B0E885-4362-CB4C-B4CB-2C71DC6562DD}" destId="{328C37A7-E4E5-FB46-9BA1-1DABBE1FEC5A}" srcOrd="0" destOrd="1" presId="urn:microsoft.com/office/officeart/2005/8/layout/vList2"/>
    <dgm:cxn modelId="{82CC0C7D-70A8-3847-BAF9-69A7DFD35DE8}" type="presOf" srcId="{E81D3965-51DC-1348-B523-49F657C26C93}" destId="{58C8B2A8-EDBA-964E-A63F-6F40543B5C60}" srcOrd="0" destOrd="0" presId="urn:microsoft.com/office/officeart/2005/8/layout/vList2"/>
    <dgm:cxn modelId="{7872FD6D-342E-0E4D-A6AF-0B0485C7BFF2}" type="presParOf" srcId="{58C8B2A8-EDBA-964E-A63F-6F40543B5C60}" destId="{0E0F24DF-D360-2D44-A01D-EE30BD0B0BD3}" srcOrd="0" destOrd="0" presId="urn:microsoft.com/office/officeart/2005/8/layout/vList2"/>
    <dgm:cxn modelId="{490E6F75-BA63-FF43-8637-72F4A869E97F}" type="presParOf" srcId="{58C8B2A8-EDBA-964E-A63F-6F40543B5C60}" destId="{15A5EEE0-36BC-A640-9F4C-76776F82AAC5}" srcOrd="1" destOrd="0" presId="urn:microsoft.com/office/officeart/2005/8/layout/vList2"/>
    <dgm:cxn modelId="{B2DC43CC-9BB6-E547-9933-88FA1A002840}" type="presParOf" srcId="{58C8B2A8-EDBA-964E-A63F-6F40543B5C60}" destId="{96404F90-1AB4-FC49-AD0B-B2FB2FCD9540}" srcOrd="2" destOrd="0" presId="urn:microsoft.com/office/officeart/2005/8/layout/vList2"/>
    <dgm:cxn modelId="{82E3F230-94F9-594A-9337-891FB0BD83E1}" type="presParOf" srcId="{58C8B2A8-EDBA-964E-A63F-6F40543B5C60}" destId="{123F7B19-C932-7F46-8AEE-F344CA3EFE66}" srcOrd="3" destOrd="0" presId="urn:microsoft.com/office/officeart/2005/8/layout/vList2"/>
    <dgm:cxn modelId="{9164284E-DBB1-EF4C-9FE0-970E11901953}" type="presParOf" srcId="{58C8B2A8-EDBA-964E-A63F-6F40543B5C60}" destId="{56901BBB-19A8-F44B-A1DA-0ABCBE5C44FD}" srcOrd="4" destOrd="0" presId="urn:microsoft.com/office/officeart/2005/8/layout/vList2"/>
    <dgm:cxn modelId="{5956C91D-B1D8-A94C-AFC2-4C46393BA8DC}" type="presParOf" srcId="{58C8B2A8-EDBA-964E-A63F-6F40543B5C60}" destId="{328C37A7-E4E5-FB46-9BA1-1DABBE1FEC5A}" srcOrd="5" destOrd="0" presId="urn:microsoft.com/office/officeart/2005/8/layout/vList2"/>
    <dgm:cxn modelId="{1AA1FAD1-9A44-864D-B377-70B47B3BC64A}" type="presParOf" srcId="{58C8B2A8-EDBA-964E-A63F-6F40543B5C60}" destId="{683DEF7E-EB0D-BA4C-A5FC-8A2063A42A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EB635-BD30-9941-88C1-FE0DBBF7B4BD}" type="doc">
      <dgm:prSet loTypeId="urn:microsoft.com/office/officeart/2008/layout/HexagonCluster" loCatId="list" qsTypeId="urn:microsoft.com/office/officeart/2005/8/quickstyle/3D2" qsCatId="3D" csTypeId="urn:microsoft.com/office/officeart/2005/8/colors/accent1_2" csCatId="accent1" phldr="1"/>
      <dgm:spPr/>
      <dgm:t>
        <a:bodyPr/>
        <a:lstStyle/>
        <a:p>
          <a:endParaRPr lang="es-ES_tradnl"/>
        </a:p>
      </dgm:t>
    </dgm:pt>
    <dgm:pt modelId="{4173FD11-21C6-E448-BADD-04783BD29977}">
      <dgm:prSet/>
      <dgm:spPr/>
      <dgm:t>
        <a:bodyPr/>
        <a:lstStyle/>
        <a:p>
          <a:pPr rtl="0"/>
          <a:r>
            <a:rPr lang="en-US" dirty="0"/>
            <a:t>Pasión</a:t>
          </a:r>
        </a:p>
      </dgm:t>
    </dgm:pt>
    <dgm:pt modelId="{F22FF16C-937B-9643-9AB0-18F3F7601405}" type="parTrans" cxnId="{6C40C846-4A94-FE42-AE19-11D1A8EB9342}">
      <dgm:prSet/>
      <dgm:spPr/>
      <dgm:t>
        <a:bodyPr/>
        <a:lstStyle/>
        <a:p>
          <a:endParaRPr lang="es-ES_tradnl"/>
        </a:p>
      </dgm:t>
    </dgm:pt>
    <dgm:pt modelId="{594CAC78-101B-2D43-917E-754E4EFBE4D8}" type="sibTrans" cxnId="{6C40C846-4A94-FE42-AE19-11D1A8EB934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s-ES_tradnl"/>
        </a:p>
      </dgm:t>
    </dgm:pt>
    <dgm:pt modelId="{90C13C97-F134-AA4A-BFD3-47A562C3DB26}">
      <dgm:prSet/>
      <dgm:spPr/>
      <dgm:t>
        <a:bodyPr/>
        <a:lstStyle/>
        <a:p>
          <a:pPr rtl="0"/>
          <a:r>
            <a:rPr lang="en-US" u="sng" dirty="0"/>
            <a:t>Libertad</a:t>
          </a:r>
        </a:p>
      </dgm:t>
    </dgm:pt>
    <dgm:pt modelId="{866DE596-F336-F541-8B02-CE18DF138C79}" type="parTrans" cxnId="{6EF2F826-D3A8-484D-8EA9-77A1A2BB61A0}">
      <dgm:prSet/>
      <dgm:spPr/>
      <dgm:t>
        <a:bodyPr/>
        <a:lstStyle/>
        <a:p>
          <a:endParaRPr lang="es-ES_tradnl"/>
        </a:p>
      </dgm:t>
    </dgm:pt>
    <dgm:pt modelId="{D1FEFE7A-13F2-C845-998B-11C6CCA4C46B}" type="sibTrans" cxnId="{6EF2F826-D3A8-484D-8EA9-77A1A2BB61A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s-ES_tradnl"/>
        </a:p>
      </dgm:t>
    </dgm:pt>
    <dgm:pt modelId="{E2F9B80A-C69A-5446-A136-BE39FFE4D401}">
      <dgm:prSet/>
      <dgm:spPr/>
      <dgm:t>
        <a:bodyPr/>
        <a:lstStyle/>
        <a:p>
          <a:pPr rtl="0"/>
          <a:r>
            <a:rPr lang="en-US" dirty="0" err="1"/>
            <a:t>Conciencia</a:t>
          </a:r>
          <a:r>
            <a:rPr lang="en-US" dirty="0"/>
            <a:t> social</a:t>
          </a:r>
        </a:p>
      </dgm:t>
    </dgm:pt>
    <dgm:pt modelId="{0D999CC6-B6FF-D344-8E57-35DC843FAD4D}" type="parTrans" cxnId="{D6DA73BE-0BFE-1947-936C-E9723FC3CF47}">
      <dgm:prSet/>
      <dgm:spPr/>
      <dgm:t>
        <a:bodyPr/>
        <a:lstStyle/>
        <a:p>
          <a:endParaRPr lang="es-ES_tradnl"/>
        </a:p>
      </dgm:t>
    </dgm:pt>
    <dgm:pt modelId="{0C980C4C-5729-634D-BACE-C7AFCE96F223}" type="sibTrans" cxnId="{D6DA73BE-0BFE-1947-936C-E9723FC3CF4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ES_tradnl"/>
        </a:p>
      </dgm:t>
    </dgm:pt>
    <dgm:pt modelId="{6EB6C8D2-4E36-DD45-BF42-E03D98173BD5}">
      <dgm:prSet/>
      <dgm:spPr/>
      <dgm:t>
        <a:bodyPr/>
        <a:lstStyle/>
        <a:p>
          <a:pPr rtl="0"/>
          <a:r>
            <a:rPr lang="en-US" dirty="0" err="1"/>
            <a:t>Verdad</a:t>
          </a:r>
          <a:endParaRPr lang="en-US" dirty="0"/>
        </a:p>
      </dgm:t>
    </dgm:pt>
    <dgm:pt modelId="{3BF56EB3-59C1-9744-8F7B-2A007FFA535F}" type="parTrans" cxnId="{4FACCF8D-E096-224D-A3A8-FA456FD278F7}">
      <dgm:prSet/>
      <dgm:spPr/>
      <dgm:t>
        <a:bodyPr/>
        <a:lstStyle/>
        <a:p>
          <a:endParaRPr lang="es-ES_tradnl"/>
        </a:p>
      </dgm:t>
    </dgm:pt>
    <dgm:pt modelId="{05DFE9CE-54F8-5141-9359-534E0F6D3F84}" type="sibTrans" cxnId="{4FACCF8D-E096-224D-A3A8-FA456FD278F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t>
        <a:bodyPr/>
        <a:lstStyle/>
        <a:p>
          <a:endParaRPr lang="es-ES_tradnl"/>
        </a:p>
      </dgm:t>
    </dgm:pt>
    <dgm:pt modelId="{ED7989F2-5714-574F-84B8-0152C3680D84}">
      <dgm:prSet/>
      <dgm:spPr/>
      <dgm:t>
        <a:bodyPr/>
        <a:lstStyle/>
        <a:p>
          <a:pPr rtl="0"/>
          <a:r>
            <a:rPr lang="en-US" dirty="0"/>
            <a:t>Anti-corrupción</a:t>
          </a:r>
        </a:p>
      </dgm:t>
    </dgm:pt>
    <dgm:pt modelId="{2BB12C93-9514-B74A-9182-2470551EBAEC}" type="parTrans" cxnId="{FB42A000-F85F-6847-A7AE-2A03320286A0}">
      <dgm:prSet/>
      <dgm:spPr/>
      <dgm:t>
        <a:bodyPr/>
        <a:lstStyle/>
        <a:p>
          <a:endParaRPr lang="es-ES_tradnl"/>
        </a:p>
      </dgm:t>
    </dgm:pt>
    <dgm:pt modelId="{15ED6F20-5712-8841-A09D-1C70D6718654}" type="sibTrans" cxnId="{FB42A000-F85F-6847-A7AE-2A03320286A0}">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64000" r="-64000"/>
          </a:stretch>
        </a:blipFill>
      </dgm:spPr>
      <dgm:t>
        <a:bodyPr/>
        <a:lstStyle/>
        <a:p>
          <a:endParaRPr lang="es-ES_tradnl"/>
        </a:p>
      </dgm:t>
    </dgm:pt>
    <dgm:pt modelId="{6A4CB2E6-38FF-6846-A989-B09338B60FF3}">
      <dgm:prSet/>
      <dgm:spPr/>
      <dgm:t>
        <a:bodyPr/>
        <a:lstStyle/>
        <a:p>
          <a:pPr rtl="0"/>
          <a:r>
            <a:rPr lang="en-US" dirty="0"/>
            <a:t>Igualdad social</a:t>
          </a:r>
        </a:p>
      </dgm:t>
    </dgm:pt>
    <dgm:pt modelId="{596E6EB6-4CC1-754A-AE69-6A8427DFEE50}" type="parTrans" cxnId="{9DB35CFD-AD64-3645-BEAA-CDA29C311895}">
      <dgm:prSet/>
      <dgm:spPr/>
      <dgm:t>
        <a:bodyPr/>
        <a:lstStyle/>
        <a:p>
          <a:endParaRPr lang="es-ES_tradnl"/>
        </a:p>
      </dgm:t>
    </dgm:pt>
    <dgm:pt modelId="{706FE585-3F99-774A-9236-B3CA1DCFD137}" type="sibTrans" cxnId="{9DB35CFD-AD64-3645-BEAA-CDA29C311895}">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t>
        <a:bodyPr/>
        <a:lstStyle/>
        <a:p>
          <a:endParaRPr lang="es-ES_tradnl"/>
        </a:p>
      </dgm:t>
    </dgm:pt>
    <dgm:pt modelId="{F2FD133B-1250-B148-801B-E3D5D716D379}">
      <dgm:prSet/>
      <dgm:spPr/>
      <dgm:t>
        <a:bodyPr/>
        <a:lstStyle/>
        <a:p>
          <a:pPr rtl="0"/>
          <a:r>
            <a:rPr lang="en-US" dirty="0" err="1"/>
            <a:t>Libre</a:t>
          </a:r>
          <a:r>
            <a:rPr lang="en-US" dirty="0"/>
            <a:t> </a:t>
          </a:r>
          <a:r>
            <a:rPr lang="en-US" dirty="0" err="1"/>
            <a:t>acceso</a:t>
          </a:r>
          <a:r>
            <a:rPr lang="en-US" dirty="0"/>
            <a:t> a la </a:t>
          </a:r>
          <a:r>
            <a:rPr lang="en-US" dirty="0" err="1"/>
            <a:t>información</a:t>
          </a:r>
          <a:r>
            <a:rPr lang="en-US" dirty="0"/>
            <a:t> (conocimiento libre)</a:t>
          </a:r>
        </a:p>
      </dgm:t>
    </dgm:pt>
    <dgm:pt modelId="{014A6537-C9C4-3447-A97B-E4281D8DE4A1}" type="parTrans" cxnId="{28FEC08C-3CAD-0446-8ED3-B4C5F996A342}">
      <dgm:prSet/>
      <dgm:spPr/>
      <dgm:t>
        <a:bodyPr/>
        <a:lstStyle/>
        <a:p>
          <a:endParaRPr lang="es-ES_tradnl"/>
        </a:p>
      </dgm:t>
    </dgm:pt>
    <dgm:pt modelId="{31A772B0-3A0A-B040-BAB5-923B1B3D1509}" type="sibTrans" cxnId="{28FEC08C-3CAD-0446-8ED3-B4C5F996A34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23000" r="-23000"/>
          </a:stretch>
        </a:blipFill>
      </dgm:spPr>
      <dgm:t>
        <a:bodyPr/>
        <a:lstStyle/>
        <a:p>
          <a:endParaRPr lang="es-ES_tradnl"/>
        </a:p>
      </dgm:t>
    </dgm:pt>
    <dgm:pt modelId="{2FAD497B-871F-5445-8497-C4860D5E64C8}">
      <dgm:prSet/>
      <dgm:spPr/>
      <dgm:t>
        <a:bodyPr/>
        <a:lstStyle/>
        <a:p>
          <a:pPr rtl="0"/>
          <a:r>
            <a:rPr lang="en-US"/>
            <a:t>Valor social (reconocimiento entre semejantes)</a:t>
          </a:r>
        </a:p>
      </dgm:t>
    </dgm:pt>
    <dgm:pt modelId="{1AB9600B-D179-1140-A551-41D54A91B1B6}" type="parTrans" cxnId="{6C1505A3-BAA8-CD47-9048-1A3ECCDF24E8}">
      <dgm:prSet/>
      <dgm:spPr/>
      <dgm:t>
        <a:bodyPr/>
        <a:lstStyle/>
        <a:p>
          <a:endParaRPr lang="es-ES_tradnl"/>
        </a:p>
      </dgm:t>
    </dgm:pt>
    <dgm:pt modelId="{12D3E4D0-C8BD-D149-9E4D-D9B296189CBA}" type="sibTrans" cxnId="{6C1505A3-BAA8-CD47-9048-1A3ECCDF24E8}">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7000" r="-7000"/>
          </a:stretch>
        </a:blipFill>
      </dgm:spPr>
      <dgm:t>
        <a:bodyPr/>
        <a:lstStyle/>
        <a:p>
          <a:endParaRPr lang="es-ES_tradnl"/>
        </a:p>
      </dgm:t>
    </dgm:pt>
    <dgm:pt modelId="{792599F9-D3BD-5A4F-B834-FC6B03E432CF}">
      <dgm:prSet/>
      <dgm:spPr/>
      <dgm:t>
        <a:bodyPr/>
        <a:lstStyle/>
        <a:p>
          <a:pPr rtl="0"/>
          <a:r>
            <a:rPr lang="en-US"/>
            <a:t>Accesibilidad</a:t>
          </a:r>
        </a:p>
      </dgm:t>
    </dgm:pt>
    <dgm:pt modelId="{BEAD68AB-1CBF-444A-A770-7F3DF583017F}" type="parTrans" cxnId="{A5E25E58-D2B7-EB41-BD30-C62A6E3B1E37}">
      <dgm:prSet/>
      <dgm:spPr/>
      <dgm:t>
        <a:bodyPr/>
        <a:lstStyle/>
        <a:p>
          <a:endParaRPr lang="es-ES_tradnl"/>
        </a:p>
      </dgm:t>
    </dgm:pt>
    <dgm:pt modelId="{382BC24E-7B23-D745-9A4C-BA735319F73D}" type="sibTrans" cxnId="{A5E25E58-D2B7-EB41-BD30-C62A6E3B1E37}">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t>
        <a:bodyPr/>
        <a:lstStyle/>
        <a:p>
          <a:endParaRPr lang="es-ES_tradnl"/>
        </a:p>
      </dgm:t>
    </dgm:pt>
    <dgm:pt modelId="{3DBF3DF5-B90F-6941-B772-E9392D1EA244}">
      <dgm:prSet/>
      <dgm:spPr/>
      <dgm:t>
        <a:bodyPr/>
        <a:lstStyle/>
        <a:p>
          <a:pPr rtl="0"/>
          <a:r>
            <a:rPr lang="en-US"/>
            <a:t>Actividad</a:t>
          </a:r>
        </a:p>
      </dgm:t>
    </dgm:pt>
    <dgm:pt modelId="{C6657804-B8B0-7247-8FFD-EEE7555DA791}" type="parTrans" cxnId="{01C1AB50-0403-564F-8C44-2011A9479B62}">
      <dgm:prSet/>
      <dgm:spPr/>
      <dgm:t>
        <a:bodyPr/>
        <a:lstStyle/>
        <a:p>
          <a:endParaRPr lang="es-ES_tradnl"/>
        </a:p>
      </dgm:t>
    </dgm:pt>
    <dgm:pt modelId="{1C8784A5-2849-464D-9B72-13007AAC73F9}" type="sibTrans" cxnId="{01C1AB50-0403-564F-8C44-2011A9479B62}">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l="-5000" r="-5000"/>
          </a:stretch>
        </a:blipFill>
      </dgm:spPr>
      <dgm:t>
        <a:bodyPr/>
        <a:lstStyle/>
        <a:p>
          <a:endParaRPr lang="es-ES_tradnl"/>
        </a:p>
      </dgm:t>
    </dgm:pt>
    <dgm:pt modelId="{5A7ECB54-614E-2647-BC54-D03FE1D21395}">
      <dgm:prSet/>
      <dgm:spPr/>
      <dgm:t>
        <a:bodyPr/>
        <a:lstStyle/>
        <a:p>
          <a:pPr rtl="0"/>
          <a:r>
            <a:rPr lang="en-US" dirty="0" err="1"/>
            <a:t>Preocupación</a:t>
          </a:r>
          <a:r>
            <a:rPr lang="en-US" dirty="0"/>
            <a:t> </a:t>
          </a:r>
          <a:r>
            <a:rPr lang="en-US" dirty="0" err="1"/>
            <a:t>responsable</a:t>
          </a:r>
          <a:endParaRPr lang="en-US" dirty="0"/>
        </a:p>
      </dgm:t>
    </dgm:pt>
    <dgm:pt modelId="{262B6429-A0B4-6B4C-90B3-EA4C36951BB5}" type="parTrans" cxnId="{0B42576A-66E0-1749-B0A1-9A3063701924}">
      <dgm:prSet/>
      <dgm:spPr/>
      <dgm:t>
        <a:bodyPr/>
        <a:lstStyle/>
        <a:p>
          <a:endParaRPr lang="es-ES_tradnl"/>
        </a:p>
      </dgm:t>
    </dgm:pt>
    <dgm:pt modelId="{44310D62-7A09-6B43-8EBC-3E8D63E473F6}" type="sibTrans" cxnId="{0B42576A-66E0-1749-B0A1-9A3063701924}">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l="-7000" r="-7000"/>
          </a:stretch>
        </a:blipFill>
      </dgm:spPr>
      <dgm:t>
        <a:bodyPr/>
        <a:lstStyle/>
        <a:p>
          <a:endParaRPr lang="es-ES_tradnl"/>
        </a:p>
      </dgm:t>
    </dgm:pt>
    <dgm:pt modelId="{B6A4DDF7-8BB9-AC4F-93CB-5DD5EBED2D32}">
      <dgm:prSet/>
      <dgm:spPr/>
      <dgm:t>
        <a:bodyPr/>
        <a:lstStyle/>
        <a:p>
          <a:pPr rtl="0"/>
          <a:r>
            <a:rPr lang="en-US" dirty="0" err="1"/>
            <a:t>Curiosidad</a:t>
          </a:r>
          <a:r>
            <a:rPr lang="en-US" dirty="0"/>
            <a:t>, </a:t>
          </a:r>
          <a:r>
            <a:rPr lang="en-US" dirty="0" err="1"/>
            <a:t>Creatividad</a:t>
          </a:r>
          <a:r>
            <a:rPr lang="en-US" baseline="0" dirty="0"/>
            <a:t> e </a:t>
          </a:r>
          <a:r>
            <a:rPr lang="en-US" baseline="0" dirty="0" err="1"/>
            <a:t>interés</a:t>
          </a:r>
          <a:r>
            <a:rPr lang="en-US" baseline="0" dirty="0"/>
            <a:t>.</a:t>
          </a:r>
          <a:endParaRPr lang="en-US" dirty="0"/>
        </a:p>
      </dgm:t>
    </dgm:pt>
    <dgm:pt modelId="{FC353923-6116-3843-ACEC-028B60A19B63}" type="parTrans" cxnId="{76574341-E706-D24A-AA8E-1BFCD8DD0F36}">
      <dgm:prSet/>
      <dgm:spPr/>
      <dgm:t>
        <a:bodyPr/>
        <a:lstStyle/>
        <a:p>
          <a:endParaRPr lang="es-ES_tradnl"/>
        </a:p>
      </dgm:t>
    </dgm:pt>
    <dgm:pt modelId="{5E36E449-21B0-604B-B3AC-ACE6643C1E5F}" type="sibTrans" cxnId="{76574341-E706-D24A-AA8E-1BFCD8DD0F36}">
      <dgm:prSet/>
      <dgm:spPr>
        <a:blipFill>
          <a:blip xmlns:r="http://schemas.openxmlformats.org/officeDocument/2006/relationships" r:embed="rId12">
            <a:extLst>
              <a:ext uri="{28A0092B-C50C-407E-A947-70E740481C1C}">
                <a14:useLocalDpi xmlns:a14="http://schemas.microsoft.com/office/drawing/2010/main" val="0"/>
              </a:ext>
            </a:extLst>
          </a:blip>
          <a:srcRect/>
          <a:stretch>
            <a:fillRect l="-16000" r="-16000"/>
          </a:stretch>
        </a:blipFill>
      </dgm:spPr>
      <dgm:t>
        <a:bodyPr/>
        <a:lstStyle/>
        <a:p>
          <a:endParaRPr lang="es-ES_tradnl"/>
        </a:p>
      </dgm:t>
    </dgm:pt>
    <dgm:pt modelId="{2474EA12-A13B-6243-BFC3-59DA880DE2EE}">
      <dgm:prSet/>
      <dgm:spPr/>
      <dgm:t>
        <a:bodyPr/>
        <a:lstStyle/>
        <a:p>
          <a:endParaRPr lang="en-US"/>
        </a:p>
      </dgm:t>
    </dgm:pt>
    <dgm:pt modelId="{C4A2F3CF-DAE4-B64F-9D8F-82D87E77FD4F}" type="parTrans" cxnId="{90C1445D-D0D3-3D47-8A0A-EEE299003503}">
      <dgm:prSet/>
      <dgm:spPr/>
      <dgm:t>
        <a:bodyPr/>
        <a:lstStyle/>
        <a:p>
          <a:endParaRPr lang="es-ES_tradnl"/>
        </a:p>
      </dgm:t>
    </dgm:pt>
    <dgm:pt modelId="{0EC02FE2-B57D-C540-B9D3-AF73B4C2C601}" type="sibTrans" cxnId="{90C1445D-D0D3-3D47-8A0A-EEE299003503}">
      <dgm:prSet/>
      <dgm:spPr/>
      <dgm:t>
        <a:bodyPr/>
        <a:lstStyle/>
        <a:p>
          <a:endParaRPr lang="es-ES_tradnl"/>
        </a:p>
      </dgm:t>
    </dgm:pt>
    <dgm:pt modelId="{0AB90CE1-32C7-7442-8D28-C926B03ED0FE}">
      <dgm:prSet/>
      <dgm:spPr/>
      <dgm:t>
        <a:bodyPr/>
        <a:lstStyle/>
        <a:p>
          <a:endParaRPr lang="en-US"/>
        </a:p>
      </dgm:t>
    </dgm:pt>
    <dgm:pt modelId="{C17DBB7D-BB5B-2147-9656-93452F4ED467}" type="parTrans" cxnId="{E140CA68-3972-B648-890F-38F07FD10FCD}">
      <dgm:prSet/>
      <dgm:spPr/>
      <dgm:t>
        <a:bodyPr/>
        <a:lstStyle/>
        <a:p>
          <a:endParaRPr lang="es-ES_tradnl"/>
        </a:p>
      </dgm:t>
    </dgm:pt>
    <dgm:pt modelId="{B8642F6E-1BD0-564E-B7DD-F5DA166DD521}" type="sibTrans" cxnId="{E140CA68-3972-B648-890F-38F07FD10FCD}">
      <dgm:prSet/>
      <dgm:spPr/>
      <dgm:t>
        <a:bodyPr/>
        <a:lstStyle/>
        <a:p>
          <a:endParaRPr lang="es-ES_tradnl"/>
        </a:p>
      </dgm:t>
    </dgm:pt>
    <dgm:pt modelId="{222DC3E2-382C-CF45-AA5D-565648FF030D}" type="pres">
      <dgm:prSet presAssocID="{67CEB635-BD30-9941-88C1-FE0DBBF7B4BD}" presName="Name0" presStyleCnt="0">
        <dgm:presLayoutVars>
          <dgm:chMax val="21"/>
          <dgm:chPref val="21"/>
        </dgm:presLayoutVars>
      </dgm:prSet>
      <dgm:spPr/>
    </dgm:pt>
    <dgm:pt modelId="{8B810C60-8570-FD45-8DCA-E4366CDFA822}" type="pres">
      <dgm:prSet presAssocID="{4173FD11-21C6-E448-BADD-04783BD29977}" presName="text1" presStyleCnt="0"/>
      <dgm:spPr/>
    </dgm:pt>
    <dgm:pt modelId="{37FD8224-D3EE-A04D-8865-233DE29ACDA2}" type="pres">
      <dgm:prSet presAssocID="{4173FD11-21C6-E448-BADD-04783BD29977}" presName="textRepeatNode" presStyleLbl="alignNode1" presStyleIdx="0" presStyleCnt="12">
        <dgm:presLayoutVars>
          <dgm:chMax val="0"/>
          <dgm:chPref val="0"/>
          <dgm:bulletEnabled val="1"/>
        </dgm:presLayoutVars>
      </dgm:prSet>
      <dgm:spPr/>
    </dgm:pt>
    <dgm:pt modelId="{CE9394B0-C99F-0644-9FB8-5E72DBC3B978}" type="pres">
      <dgm:prSet presAssocID="{4173FD11-21C6-E448-BADD-04783BD29977}" presName="textaccent1" presStyleCnt="0"/>
      <dgm:spPr/>
    </dgm:pt>
    <dgm:pt modelId="{08967874-7F5D-604B-8044-0E9A985B8E43}" type="pres">
      <dgm:prSet presAssocID="{4173FD11-21C6-E448-BADD-04783BD29977}" presName="accentRepeatNode" presStyleLbl="solidAlignAcc1" presStyleIdx="0" presStyleCnt="24"/>
      <dgm:spPr/>
    </dgm:pt>
    <dgm:pt modelId="{2186EA59-A867-B94F-9335-1BFC9768155A}" type="pres">
      <dgm:prSet presAssocID="{594CAC78-101B-2D43-917E-754E4EFBE4D8}" presName="image1" presStyleCnt="0"/>
      <dgm:spPr/>
    </dgm:pt>
    <dgm:pt modelId="{2CF36EE0-E0A7-B24F-A837-2C2063A2E3AF}" type="pres">
      <dgm:prSet presAssocID="{594CAC78-101B-2D43-917E-754E4EFBE4D8}" presName="imageRepeatNode" presStyleLbl="alignAcc1" presStyleIdx="0" presStyleCnt="12"/>
      <dgm:spPr/>
    </dgm:pt>
    <dgm:pt modelId="{68C538CF-CD57-AF42-93E2-401E3BB87274}" type="pres">
      <dgm:prSet presAssocID="{594CAC78-101B-2D43-917E-754E4EFBE4D8}" presName="imageaccent1" presStyleCnt="0"/>
      <dgm:spPr/>
    </dgm:pt>
    <dgm:pt modelId="{DBAEA5A3-5AE1-A043-BB24-87BA3A71F9BA}" type="pres">
      <dgm:prSet presAssocID="{594CAC78-101B-2D43-917E-754E4EFBE4D8}" presName="accentRepeatNode" presStyleLbl="solidAlignAcc1" presStyleIdx="1" presStyleCnt="24"/>
      <dgm:spPr/>
    </dgm:pt>
    <dgm:pt modelId="{3D2B96CC-16D9-DE4D-9060-654650FD2AA9}" type="pres">
      <dgm:prSet presAssocID="{90C13C97-F134-AA4A-BFD3-47A562C3DB26}" presName="text2" presStyleCnt="0"/>
      <dgm:spPr/>
    </dgm:pt>
    <dgm:pt modelId="{22678658-8C9F-3A4E-A65E-CD7A9D72596C}" type="pres">
      <dgm:prSet presAssocID="{90C13C97-F134-AA4A-BFD3-47A562C3DB26}" presName="textRepeatNode" presStyleLbl="alignNode1" presStyleIdx="1" presStyleCnt="12">
        <dgm:presLayoutVars>
          <dgm:chMax val="0"/>
          <dgm:chPref val="0"/>
          <dgm:bulletEnabled val="1"/>
        </dgm:presLayoutVars>
      </dgm:prSet>
      <dgm:spPr/>
    </dgm:pt>
    <dgm:pt modelId="{B75E3A4A-0601-F44B-93E1-515A67374D80}" type="pres">
      <dgm:prSet presAssocID="{90C13C97-F134-AA4A-BFD3-47A562C3DB26}" presName="textaccent2" presStyleCnt="0"/>
      <dgm:spPr/>
    </dgm:pt>
    <dgm:pt modelId="{73CFE4DB-E10F-2248-A215-3AA74A1F6051}" type="pres">
      <dgm:prSet presAssocID="{90C13C97-F134-AA4A-BFD3-47A562C3DB26}" presName="accentRepeatNode" presStyleLbl="solidAlignAcc1" presStyleIdx="2" presStyleCnt="24"/>
      <dgm:spPr/>
    </dgm:pt>
    <dgm:pt modelId="{817D9F91-17CB-5E43-8AD9-E3C37156491F}" type="pres">
      <dgm:prSet presAssocID="{D1FEFE7A-13F2-C845-998B-11C6CCA4C46B}" presName="image2" presStyleCnt="0"/>
      <dgm:spPr/>
    </dgm:pt>
    <dgm:pt modelId="{509A4D7D-6595-2241-B7B1-42110AF02336}" type="pres">
      <dgm:prSet presAssocID="{D1FEFE7A-13F2-C845-998B-11C6CCA4C46B}" presName="imageRepeatNode" presStyleLbl="alignAcc1" presStyleIdx="1" presStyleCnt="12"/>
      <dgm:spPr/>
    </dgm:pt>
    <dgm:pt modelId="{F3FC9BBA-39AA-F14D-B747-00A90430824A}" type="pres">
      <dgm:prSet presAssocID="{D1FEFE7A-13F2-C845-998B-11C6CCA4C46B}" presName="imageaccent2" presStyleCnt="0"/>
      <dgm:spPr/>
    </dgm:pt>
    <dgm:pt modelId="{BD5748DC-27F3-264C-9EBC-1AF75DCC8648}" type="pres">
      <dgm:prSet presAssocID="{D1FEFE7A-13F2-C845-998B-11C6CCA4C46B}" presName="accentRepeatNode" presStyleLbl="solidAlignAcc1" presStyleIdx="3" presStyleCnt="24"/>
      <dgm:spPr/>
    </dgm:pt>
    <dgm:pt modelId="{9870B99C-129A-1548-8233-2B85B14EB5F0}" type="pres">
      <dgm:prSet presAssocID="{E2F9B80A-C69A-5446-A136-BE39FFE4D401}" presName="text3" presStyleCnt="0"/>
      <dgm:spPr/>
    </dgm:pt>
    <dgm:pt modelId="{0B541A4C-5140-F044-ABA3-41C3D3AFD3B7}" type="pres">
      <dgm:prSet presAssocID="{E2F9B80A-C69A-5446-A136-BE39FFE4D401}" presName="textRepeatNode" presStyleLbl="alignNode1" presStyleIdx="2" presStyleCnt="12">
        <dgm:presLayoutVars>
          <dgm:chMax val="0"/>
          <dgm:chPref val="0"/>
          <dgm:bulletEnabled val="1"/>
        </dgm:presLayoutVars>
      </dgm:prSet>
      <dgm:spPr/>
    </dgm:pt>
    <dgm:pt modelId="{10D37D79-C6DF-014C-81BF-CB2901C1F1DC}" type="pres">
      <dgm:prSet presAssocID="{E2F9B80A-C69A-5446-A136-BE39FFE4D401}" presName="textaccent3" presStyleCnt="0"/>
      <dgm:spPr/>
    </dgm:pt>
    <dgm:pt modelId="{2E2C7E22-CB88-7C41-80CA-9FD911F19736}" type="pres">
      <dgm:prSet presAssocID="{E2F9B80A-C69A-5446-A136-BE39FFE4D401}" presName="accentRepeatNode" presStyleLbl="solidAlignAcc1" presStyleIdx="4" presStyleCnt="24"/>
      <dgm:spPr/>
    </dgm:pt>
    <dgm:pt modelId="{2472AC87-4E4E-CA4D-8670-5B47F937CB4B}" type="pres">
      <dgm:prSet presAssocID="{0C980C4C-5729-634D-BACE-C7AFCE96F223}" presName="image3" presStyleCnt="0"/>
      <dgm:spPr/>
    </dgm:pt>
    <dgm:pt modelId="{3B637591-F000-8A44-862B-09A4B8DF4DB8}" type="pres">
      <dgm:prSet presAssocID="{0C980C4C-5729-634D-BACE-C7AFCE96F223}" presName="imageRepeatNode" presStyleLbl="alignAcc1" presStyleIdx="2" presStyleCnt="12"/>
      <dgm:spPr/>
    </dgm:pt>
    <dgm:pt modelId="{0142953A-7FFF-C248-BA49-8D8B907CE7F7}" type="pres">
      <dgm:prSet presAssocID="{0C980C4C-5729-634D-BACE-C7AFCE96F223}" presName="imageaccent3" presStyleCnt="0"/>
      <dgm:spPr/>
    </dgm:pt>
    <dgm:pt modelId="{CF988A2B-33C9-3348-8CD1-3D3C4D41C55B}" type="pres">
      <dgm:prSet presAssocID="{0C980C4C-5729-634D-BACE-C7AFCE96F223}" presName="accentRepeatNode" presStyleLbl="solidAlignAcc1" presStyleIdx="5" presStyleCnt="24"/>
      <dgm:spPr/>
    </dgm:pt>
    <dgm:pt modelId="{B8DE496D-B917-F341-A749-D8359683DE44}" type="pres">
      <dgm:prSet presAssocID="{6EB6C8D2-4E36-DD45-BF42-E03D98173BD5}" presName="text4" presStyleCnt="0"/>
      <dgm:spPr/>
    </dgm:pt>
    <dgm:pt modelId="{2CC4616C-E330-9B43-8559-099109D6DDB6}" type="pres">
      <dgm:prSet presAssocID="{6EB6C8D2-4E36-DD45-BF42-E03D98173BD5}" presName="textRepeatNode" presStyleLbl="alignNode1" presStyleIdx="3" presStyleCnt="12">
        <dgm:presLayoutVars>
          <dgm:chMax val="0"/>
          <dgm:chPref val="0"/>
          <dgm:bulletEnabled val="1"/>
        </dgm:presLayoutVars>
      </dgm:prSet>
      <dgm:spPr/>
    </dgm:pt>
    <dgm:pt modelId="{CDF524F8-1ED0-0541-83BA-66AD3A1A5020}" type="pres">
      <dgm:prSet presAssocID="{6EB6C8D2-4E36-DD45-BF42-E03D98173BD5}" presName="textaccent4" presStyleCnt="0"/>
      <dgm:spPr/>
    </dgm:pt>
    <dgm:pt modelId="{D740D91B-105A-C643-B8FD-9DF205AF6ED4}" type="pres">
      <dgm:prSet presAssocID="{6EB6C8D2-4E36-DD45-BF42-E03D98173BD5}" presName="accentRepeatNode" presStyleLbl="solidAlignAcc1" presStyleIdx="6" presStyleCnt="24"/>
      <dgm:spPr/>
    </dgm:pt>
    <dgm:pt modelId="{76BA0741-64AD-9441-814E-4F3DE1EE8A92}" type="pres">
      <dgm:prSet presAssocID="{05DFE9CE-54F8-5141-9359-534E0F6D3F84}" presName="image4" presStyleCnt="0"/>
      <dgm:spPr/>
    </dgm:pt>
    <dgm:pt modelId="{08C727A3-E2F2-7C46-805D-C661A9BAB630}" type="pres">
      <dgm:prSet presAssocID="{05DFE9CE-54F8-5141-9359-534E0F6D3F84}" presName="imageRepeatNode" presStyleLbl="alignAcc1" presStyleIdx="3" presStyleCnt="12"/>
      <dgm:spPr/>
    </dgm:pt>
    <dgm:pt modelId="{B1747F5D-6416-6A4D-892D-90C8FCC86F66}" type="pres">
      <dgm:prSet presAssocID="{05DFE9CE-54F8-5141-9359-534E0F6D3F84}" presName="imageaccent4" presStyleCnt="0"/>
      <dgm:spPr/>
    </dgm:pt>
    <dgm:pt modelId="{C6CE8F4E-8CB6-D645-883C-2082DC618452}" type="pres">
      <dgm:prSet presAssocID="{05DFE9CE-54F8-5141-9359-534E0F6D3F84}" presName="accentRepeatNode" presStyleLbl="solidAlignAcc1" presStyleIdx="7" presStyleCnt="24"/>
      <dgm:spPr/>
    </dgm:pt>
    <dgm:pt modelId="{3DADD00F-2FD7-9F4A-8AF0-E8A14092AF83}" type="pres">
      <dgm:prSet presAssocID="{ED7989F2-5714-574F-84B8-0152C3680D84}" presName="text5" presStyleCnt="0"/>
      <dgm:spPr/>
    </dgm:pt>
    <dgm:pt modelId="{3685468E-74CF-6348-8E57-D93A8100E8A0}" type="pres">
      <dgm:prSet presAssocID="{ED7989F2-5714-574F-84B8-0152C3680D84}" presName="textRepeatNode" presStyleLbl="alignNode1" presStyleIdx="4" presStyleCnt="12">
        <dgm:presLayoutVars>
          <dgm:chMax val="0"/>
          <dgm:chPref val="0"/>
          <dgm:bulletEnabled val="1"/>
        </dgm:presLayoutVars>
      </dgm:prSet>
      <dgm:spPr/>
    </dgm:pt>
    <dgm:pt modelId="{28474D42-062D-E446-A0A6-2EFCA89096C2}" type="pres">
      <dgm:prSet presAssocID="{ED7989F2-5714-574F-84B8-0152C3680D84}" presName="textaccent5" presStyleCnt="0"/>
      <dgm:spPr/>
    </dgm:pt>
    <dgm:pt modelId="{1BBB3202-884B-1348-A4A1-752B79ABA9BF}" type="pres">
      <dgm:prSet presAssocID="{ED7989F2-5714-574F-84B8-0152C3680D84}" presName="accentRepeatNode" presStyleLbl="solidAlignAcc1" presStyleIdx="8" presStyleCnt="24"/>
      <dgm:spPr/>
    </dgm:pt>
    <dgm:pt modelId="{1484747F-5D2F-FA4F-94FA-916DF1458E60}" type="pres">
      <dgm:prSet presAssocID="{15ED6F20-5712-8841-A09D-1C70D6718654}" presName="image5" presStyleCnt="0"/>
      <dgm:spPr/>
    </dgm:pt>
    <dgm:pt modelId="{1A2C3E14-0F93-F245-85A8-3044DA3DE611}" type="pres">
      <dgm:prSet presAssocID="{15ED6F20-5712-8841-A09D-1C70D6718654}" presName="imageRepeatNode" presStyleLbl="alignAcc1" presStyleIdx="4" presStyleCnt="12"/>
      <dgm:spPr/>
    </dgm:pt>
    <dgm:pt modelId="{A208E6C6-D2CF-8147-811A-FEB14D48C8F5}" type="pres">
      <dgm:prSet presAssocID="{15ED6F20-5712-8841-A09D-1C70D6718654}" presName="imageaccent5" presStyleCnt="0"/>
      <dgm:spPr/>
    </dgm:pt>
    <dgm:pt modelId="{85D3CC88-016C-6243-A476-9788FEA44F0B}" type="pres">
      <dgm:prSet presAssocID="{15ED6F20-5712-8841-A09D-1C70D6718654}" presName="accentRepeatNode" presStyleLbl="solidAlignAcc1" presStyleIdx="9" presStyleCnt="24"/>
      <dgm:spPr/>
    </dgm:pt>
    <dgm:pt modelId="{16B3E925-53E4-924B-B451-F37E6F80266A}" type="pres">
      <dgm:prSet presAssocID="{6A4CB2E6-38FF-6846-A989-B09338B60FF3}" presName="text6" presStyleCnt="0"/>
      <dgm:spPr/>
    </dgm:pt>
    <dgm:pt modelId="{FAF6EEBE-A7EC-3F43-8DDA-6B266580DEB7}" type="pres">
      <dgm:prSet presAssocID="{6A4CB2E6-38FF-6846-A989-B09338B60FF3}" presName="textRepeatNode" presStyleLbl="alignNode1" presStyleIdx="5" presStyleCnt="12">
        <dgm:presLayoutVars>
          <dgm:chMax val="0"/>
          <dgm:chPref val="0"/>
          <dgm:bulletEnabled val="1"/>
        </dgm:presLayoutVars>
      </dgm:prSet>
      <dgm:spPr/>
    </dgm:pt>
    <dgm:pt modelId="{F5B1950F-57B4-604C-BA9E-B94B0819407E}" type="pres">
      <dgm:prSet presAssocID="{6A4CB2E6-38FF-6846-A989-B09338B60FF3}" presName="textaccent6" presStyleCnt="0"/>
      <dgm:spPr/>
    </dgm:pt>
    <dgm:pt modelId="{A7D1D060-A76E-4940-BF70-819B0B3430D5}" type="pres">
      <dgm:prSet presAssocID="{6A4CB2E6-38FF-6846-A989-B09338B60FF3}" presName="accentRepeatNode" presStyleLbl="solidAlignAcc1" presStyleIdx="10" presStyleCnt="24"/>
      <dgm:spPr/>
    </dgm:pt>
    <dgm:pt modelId="{F79B7F6D-B852-2440-8A6A-2F7122FF9F93}" type="pres">
      <dgm:prSet presAssocID="{706FE585-3F99-774A-9236-B3CA1DCFD137}" presName="image6" presStyleCnt="0"/>
      <dgm:spPr/>
    </dgm:pt>
    <dgm:pt modelId="{0EAC3BE2-BD80-2943-A5EF-785BD7DD2A7C}" type="pres">
      <dgm:prSet presAssocID="{706FE585-3F99-774A-9236-B3CA1DCFD137}" presName="imageRepeatNode" presStyleLbl="alignAcc1" presStyleIdx="5" presStyleCnt="12"/>
      <dgm:spPr/>
    </dgm:pt>
    <dgm:pt modelId="{43750C61-B2C6-9F49-A34C-38C74FF7F665}" type="pres">
      <dgm:prSet presAssocID="{706FE585-3F99-774A-9236-B3CA1DCFD137}" presName="imageaccent6" presStyleCnt="0"/>
      <dgm:spPr/>
    </dgm:pt>
    <dgm:pt modelId="{4AF0BCE5-CA79-EB4C-AC27-75C59712420E}" type="pres">
      <dgm:prSet presAssocID="{706FE585-3F99-774A-9236-B3CA1DCFD137}" presName="accentRepeatNode" presStyleLbl="solidAlignAcc1" presStyleIdx="11" presStyleCnt="24"/>
      <dgm:spPr/>
    </dgm:pt>
    <dgm:pt modelId="{6A14666E-979E-BC4A-BCB2-17347C64DF03}" type="pres">
      <dgm:prSet presAssocID="{F2FD133B-1250-B148-801B-E3D5D716D379}" presName="text7" presStyleCnt="0"/>
      <dgm:spPr/>
    </dgm:pt>
    <dgm:pt modelId="{2BC24445-3136-BE40-9056-2772ED9E0224}" type="pres">
      <dgm:prSet presAssocID="{F2FD133B-1250-B148-801B-E3D5D716D379}" presName="textRepeatNode" presStyleLbl="alignNode1" presStyleIdx="6" presStyleCnt="12">
        <dgm:presLayoutVars>
          <dgm:chMax val="0"/>
          <dgm:chPref val="0"/>
          <dgm:bulletEnabled val="1"/>
        </dgm:presLayoutVars>
      </dgm:prSet>
      <dgm:spPr/>
    </dgm:pt>
    <dgm:pt modelId="{F4DC3726-AF6E-D449-9001-E11BD6BC8D66}" type="pres">
      <dgm:prSet presAssocID="{F2FD133B-1250-B148-801B-E3D5D716D379}" presName="textaccent7" presStyleCnt="0"/>
      <dgm:spPr/>
    </dgm:pt>
    <dgm:pt modelId="{F9F9838F-479D-DA49-8618-F3B7BD1E73AE}" type="pres">
      <dgm:prSet presAssocID="{F2FD133B-1250-B148-801B-E3D5D716D379}" presName="accentRepeatNode" presStyleLbl="solidAlignAcc1" presStyleIdx="12" presStyleCnt="24"/>
      <dgm:spPr/>
    </dgm:pt>
    <dgm:pt modelId="{1CB87160-2D73-3E4B-9052-80F65E0DD86A}" type="pres">
      <dgm:prSet presAssocID="{31A772B0-3A0A-B040-BAB5-923B1B3D1509}" presName="image7" presStyleCnt="0"/>
      <dgm:spPr/>
    </dgm:pt>
    <dgm:pt modelId="{D500B476-4D89-2B4A-8FC3-CB95B9963D8B}" type="pres">
      <dgm:prSet presAssocID="{31A772B0-3A0A-B040-BAB5-923B1B3D1509}" presName="imageRepeatNode" presStyleLbl="alignAcc1" presStyleIdx="6" presStyleCnt="12"/>
      <dgm:spPr/>
    </dgm:pt>
    <dgm:pt modelId="{009670E2-0DA3-0B4F-BFF9-A15CD74BAF9D}" type="pres">
      <dgm:prSet presAssocID="{31A772B0-3A0A-B040-BAB5-923B1B3D1509}" presName="imageaccent7" presStyleCnt="0"/>
      <dgm:spPr/>
    </dgm:pt>
    <dgm:pt modelId="{FE2FBF33-D247-164C-B1B1-EAFB7E0CDE86}" type="pres">
      <dgm:prSet presAssocID="{31A772B0-3A0A-B040-BAB5-923B1B3D1509}" presName="accentRepeatNode" presStyleLbl="solidAlignAcc1" presStyleIdx="13" presStyleCnt="24"/>
      <dgm:spPr/>
    </dgm:pt>
    <dgm:pt modelId="{D1FD6051-4A53-E84F-B5A1-C9BA82D1858B}" type="pres">
      <dgm:prSet presAssocID="{2FAD497B-871F-5445-8497-C4860D5E64C8}" presName="text8" presStyleCnt="0"/>
      <dgm:spPr/>
    </dgm:pt>
    <dgm:pt modelId="{54D85101-475A-7346-92AF-91EA49ADE3AF}" type="pres">
      <dgm:prSet presAssocID="{2FAD497B-871F-5445-8497-C4860D5E64C8}" presName="textRepeatNode" presStyleLbl="alignNode1" presStyleIdx="7" presStyleCnt="12">
        <dgm:presLayoutVars>
          <dgm:chMax val="0"/>
          <dgm:chPref val="0"/>
          <dgm:bulletEnabled val="1"/>
        </dgm:presLayoutVars>
      </dgm:prSet>
      <dgm:spPr/>
    </dgm:pt>
    <dgm:pt modelId="{DA7E814E-A160-FD45-91C2-8DD181A4DFF4}" type="pres">
      <dgm:prSet presAssocID="{2FAD497B-871F-5445-8497-C4860D5E64C8}" presName="textaccent8" presStyleCnt="0"/>
      <dgm:spPr/>
    </dgm:pt>
    <dgm:pt modelId="{015750AC-96BC-A047-A3C5-B605AA8F122F}" type="pres">
      <dgm:prSet presAssocID="{2FAD497B-871F-5445-8497-C4860D5E64C8}" presName="accentRepeatNode" presStyleLbl="solidAlignAcc1" presStyleIdx="14" presStyleCnt="24"/>
      <dgm:spPr/>
    </dgm:pt>
    <dgm:pt modelId="{79BB0E56-472C-F143-8E51-1DD2287AC865}" type="pres">
      <dgm:prSet presAssocID="{12D3E4D0-C8BD-D149-9E4D-D9B296189CBA}" presName="image8" presStyleCnt="0"/>
      <dgm:spPr/>
    </dgm:pt>
    <dgm:pt modelId="{6CC1316F-85D3-7C40-85D3-E6EFDD97C63B}" type="pres">
      <dgm:prSet presAssocID="{12D3E4D0-C8BD-D149-9E4D-D9B296189CBA}" presName="imageRepeatNode" presStyleLbl="alignAcc1" presStyleIdx="7" presStyleCnt="12"/>
      <dgm:spPr/>
    </dgm:pt>
    <dgm:pt modelId="{395D13C7-024F-764D-84E3-0151B5E3539F}" type="pres">
      <dgm:prSet presAssocID="{12D3E4D0-C8BD-D149-9E4D-D9B296189CBA}" presName="imageaccent8" presStyleCnt="0"/>
      <dgm:spPr/>
    </dgm:pt>
    <dgm:pt modelId="{59C05CF4-616F-0847-AFDA-A30D814A038A}" type="pres">
      <dgm:prSet presAssocID="{12D3E4D0-C8BD-D149-9E4D-D9B296189CBA}" presName="accentRepeatNode" presStyleLbl="solidAlignAcc1" presStyleIdx="15" presStyleCnt="24"/>
      <dgm:spPr/>
    </dgm:pt>
    <dgm:pt modelId="{74003BAB-DE64-A048-8BB4-04F833BBCC2B}" type="pres">
      <dgm:prSet presAssocID="{792599F9-D3BD-5A4F-B834-FC6B03E432CF}" presName="text9" presStyleCnt="0"/>
      <dgm:spPr/>
    </dgm:pt>
    <dgm:pt modelId="{020C30D5-52E3-AE40-9A75-C11E3EE4DD5C}" type="pres">
      <dgm:prSet presAssocID="{792599F9-D3BD-5A4F-B834-FC6B03E432CF}" presName="textRepeatNode" presStyleLbl="alignNode1" presStyleIdx="8" presStyleCnt="12">
        <dgm:presLayoutVars>
          <dgm:chMax val="0"/>
          <dgm:chPref val="0"/>
          <dgm:bulletEnabled val="1"/>
        </dgm:presLayoutVars>
      </dgm:prSet>
      <dgm:spPr/>
    </dgm:pt>
    <dgm:pt modelId="{F789B8E5-198A-7946-A2F1-0CE94E3FED44}" type="pres">
      <dgm:prSet presAssocID="{792599F9-D3BD-5A4F-B834-FC6B03E432CF}" presName="textaccent9" presStyleCnt="0"/>
      <dgm:spPr/>
    </dgm:pt>
    <dgm:pt modelId="{202C91F7-90A7-A140-8727-7B873669A052}" type="pres">
      <dgm:prSet presAssocID="{792599F9-D3BD-5A4F-B834-FC6B03E432CF}" presName="accentRepeatNode" presStyleLbl="solidAlignAcc1" presStyleIdx="16" presStyleCnt="24"/>
      <dgm:spPr/>
    </dgm:pt>
    <dgm:pt modelId="{F6B97BD0-BDB2-9147-A657-C8ABF2646874}" type="pres">
      <dgm:prSet presAssocID="{382BC24E-7B23-D745-9A4C-BA735319F73D}" presName="image9" presStyleCnt="0"/>
      <dgm:spPr/>
    </dgm:pt>
    <dgm:pt modelId="{9690E7D3-3898-724B-AB75-9E5A6D905261}" type="pres">
      <dgm:prSet presAssocID="{382BC24E-7B23-D745-9A4C-BA735319F73D}" presName="imageRepeatNode" presStyleLbl="alignAcc1" presStyleIdx="8" presStyleCnt="12"/>
      <dgm:spPr/>
    </dgm:pt>
    <dgm:pt modelId="{2B250E46-82AE-DA42-8373-045EB3CC9A16}" type="pres">
      <dgm:prSet presAssocID="{382BC24E-7B23-D745-9A4C-BA735319F73D}" presName="imageaccent9" presStyleCnt="0"/>
      <dgm:spPr/>
    </dgm:pt>
    <dgm:pt modelId="{AEF50D57-0708-3D47-AD65-E30DC6217D5C}" type="pres">
      <dgm:prSet presAssocID="{382BC24E-7B23-D745-9A4C-BA735319F73D}" presName="accentRepeatNode" presStyleLbl="solidAlignAcc1" presStyleIdx="17" presStyleCnt="24"/>
      <dgm:spPr/>
    </dgm:pt>
    <dgm:pt modelId="{0373001E-5FFA-BA40-993B-62DBD92E0CE1}" type="pres">
      <dgm:prSet presAssocID="{3DBF3DF5-B90F-6941-B772-E9392D1EA244}" presName="text10" presStyleCnt="0"/>
      <dgm:spPr/>
    </dgm:pt>
    <dgm:pt modelId="{1A4E11FA-BDF4-8240-A437-0825A86DAE66}" type="pres">
      <dgm:prSet presAssocID="{3DBF3DF5-B90F-6941-B772-E9392D1EA244}" presName="textRepeatNode" presStyleLbl="alignNode1" presStyleIdx="9" presStyleCnt="12">
        <dgm:presLayoutVars>
          <dgm:chMax val="0"/>
          <dgm:chPref val="0"/>
          <dgm:bulletEnabled val="1"/>
        </dgm:presLayoutVars>
      </dgm:prSet>
      <dgm:spPr/>
    </dgm:pt>
    <dgm:pt modelId="{12907A72-E88A-3E4E-9A9E-09FA7151EB4C}" type="pres">
      <dgm:prSet presAssocID="{3DBF3DF5-B90F-6941-B772-E9392D1EA244}" presName="textaccent10" presStyleCnt="0"/>
      <dgm:spPr/>
    </dgm:pt>
    <dgm:pt modelId="{A0069016-4895-A847-A404-C4672D66C6B5}" type="pres">
      <dgm:prSet presAssocID="{3DBF3DF5-B90F-6941-B772-E9392D1EA244}" presName="accentRepeatNode" presStyleLbl="solidAlignAcc1" presStyleIdx="18" presStyleCnt="24"/>
      <dgm:spPr/>
    </dgm:pt>
    <dgm:pt modelId="{456E3972-4AF9-5D47-B28E-FD67E48FF423}" type="pres">
      <dgm:prSet presAssocID="{1C8784A5-2849-464D-9B72-13007AAC73F9}" presName="image10" presStyleCnt="0"/>
      <dgm:spPr/>
    </dgm:pt>
    <dgm:pt modelId="{4A8BE124-A58C-6041-BC42-BC3AB32DFFB6}" type="pres">
      <dgm:prSet presAssocID="{1C8784A5-2849-464D-9B72-13007AAC73F9}" presName="imageRepeatNode" presStyleLbl="alignAcc1" presStyleIdx="9" presStyleCnt="12"/>
      <dgm:spPr/>
    </dgm:pt>
    <dgm:pt modelId="{FEAF41EE-C663-964E-9835-789E3C94E99C}" type="pres">
      <dgm:prSet presAssocID="{1C8784A5-2849-464D-9B72-13007AAC73F9}" presName="imageaccent10" presStyleCnt="0"/>
      <dgm:spPr/>
    </dgm:pt>
    <dgm:pt modelId="{578FCB9C-52F8-214A-AB0E-50CFFB85B6A1}" type="pres">
      <dgm:prSet presAssocID="{1C8784A5-2849-464D-9B72-13007AAC73F9}" presName="accentRepeatNode" presStyleLbl="solidAlignAcc1" presStyleIdx="19" presStyleCnt="24"/>
      <dgm:spPr/>
    </dgm:pt>
    <dgm:pt modelId="{4314DB0F-7ED3-5044-9697-518963D3ED71}" type="pres">
      <dgm:prSet presAssocID="{5A7ECB54-614E-2647-BC54-D03FE1D21395}" presName="text11" presStyleCnt="0"/>
      <dgm:spPr/>
    </dgm:pt>
    <dgm:pt modelId="{CB7FB543-C424-A44B-A79B-75D93EC7F60D}" type="pres">
      <dgm:prSet presAssocID="{5A7ECB54-614E-2647-BC54-D03FE1D21395}" presName="textRepeatNode" presStyleLbl="alignNode1" presStyleIdx="10" presStyleCnt="12">
        <dgm:presLayoutVars>
          <dgm:chMax val="0"/>
          <dgm:chPref val="0"/>
          <dgm:bulletEnabled val="1"/>
        </dgm:presLayoutVars>
      </dgm:prSet>
      <dgm:spPr/>
    </dgm:pt>
    <dgm:pt modelId="{5319079E-BB2D-8345-A40D-2F599DE8833E}" type="pres">
      <dgm:prSet presAssocID="{5A7ECB54-614E-2647-BC54-D03FE1D21395}" presName="textaccent11" presStyleCnt="0"/>
      <dgm:spPr/>
    </dgm:pt>
    <dgm:pt modelId="{3835E44B-E399-5246-AD51-CE02C90E30B5}" type="pres">
      <dgm:prSet presAssocID="{5A7ECB54-614E-2647-BC54-D03FE1D21395}" presName="accentRepeatNode" presStyleLbl="solidAlignAcc1" presStyleIdx="20" presStyleCnt="24"/>
      <dgm:spPr/>
    </dgm:pt>
    <dgm:pt modelId="{24617908-7274-B044-9FF9-8A601B073813}" type="pres">
      <dgm:prSet presAssocID="{44310D62-7A09-6B43-8EBC-3E8D63E473F6}" presName="image11" presStyleCnt="0"/>
      <dgm:spPr/>
    </dgm:pt>
    <dgm:pt modelId="{FDE824AF-DDA0-494C-9177-E9E25658FEC2}" type="pres">
      <dgm:prSet presAssocID="{44310D62-7A09-6B43-8EBC-3E8D63E473F6}" presName="imageRepeatNode" presStyleLbl="alignAcc1" presStyleIdx="10" presStyleCnt="12"/>
      <dgm:spPr/>
    </dgm:pt>
    <dgm:pt modelId="{F4035C8E-4E7C-C542-9B34-BD78E9753206}" type="pres">
      <dgm:prSet presAssocID="{44310D62-7A09-6B43-8EBC-3E8D63E473F6}" presName="imageaccent11" presStyleCnt="0"/>
      <dgm:spPr/>
    </dgm:pt>
    <dgm:pt modelId="{7F264E8E-FC07-EC4C-BC12-67882A89FB18}" type="pres">
      <dgm:prSet presAssocID="{44310D62-7A09-6B43-8EBC-3E8D63E473F6}" presName="accentRepeatNode" presStyleLbl="solidAlignAcc1" presStyleIdx="21" presStyleCnt="24"/>
      <dgm:spPr/>
    </dgm:pt>
    <dgm:pt modelId="{1409ED1A-5629-3942-8DC0-6FE3C110716F}" type="pres">
      <dgm:prSet presAssocID="{B6A4DDF7-8BB9-AC4F-93CB-5DD5EBED2D32}" presName="text12" presStyleCnt="0"/>
      <dgm:spPr/>
    </dgm:pt>
    <dgm:pt modelId="{1551ACED-E94E-194E-9DD6-138F4B1B668A}" type="pres">
      <dgm:prSet presAssocID="{B6A4DDF7-8BB9-AC4F-93CB-5DD5EBED2D32}" presName="textRepeatNode" presStyleLbl="alignNode1" presStyleIdx="11" presStyleCnt="12">
        <dgm:presLayoutVars>
          <dgm:chMax val="0"/>
          <dgm:chPref val="0"/>
          <dgm:bulletEnabled val="1"/>
        </dgm:presLayoutVars>
      </dgm:prSet>
      <dgm:spPr/>
    </dgm:pt>
    <dgm:pt modelId="{6FCEE508-FC39-1448-ADCE-3E0E928CD044}" type="pres">
      <dgm:prSet presAssocID="{B6A4DDF7-8BB9-AC4F-93CB-5DD5EBED2D32}" presName="textaccent12" presStyleCnt="0"/>
      <dgm:spPr/>
    </dgm:pt>
    <dgm:pt modelId="{57BF0F2A-410A-2B4A-8ABD-E72EC0D462F5}" type="pres">
      <dgm:prSet presAssocID="{B6A4DDF7-8BB9-AC4F-93CB-5DD5EBED2D32}" presName="accentRepeatNode" presStyleLbl="solidAlignAcc1" presStyleIdx="22" presStyleCnt="24"/>
      <dgm:spPr/>
    </dgm:pt>
    <dgm:pt modelId="{4BA7051E-FD7B-8440-ADBC-75236A062F5F}" type="pres">
      <dgm:prSet presAssocID="{5E36E449-21B0-604B-B3AC-ACE6643C1E5F}" presName="image12" presStyleCnt="0"/>
      <dgm:spPr/>
    </dgm:pt>
    <dgm:pt modelId="{3FF9DF6B-6C9A-B444-9270-E5DE37E15C1C}" type="pres">
      <dgm:prSet presAssocID="{5E36E449-21B0-604B-B3AC-ACE6643C1E5F}" presName="imageRepeatNode" presStyleLbl="alignAcc1" presStyleIdx="11" presStyleCnt="12"/>
      <dgm:spPr/>
    </dgm:pt>
    <dgm:pt modelId="{29C02EE9-C0AF-B64C-8A1B-7DA3607272DF}" type="pres">
      <dgm:prSet presAssocID="{5E36E449-21B0-604B-B3AC-ACE6643C1E5F}" presName="imageaccent12" presStyleCnt="0"/>
      <dgm:spPr/>
    </dgm:pt>
    <dgm:pt modelId="{99E3134A-646B-3D41-A67C-3CD222A6EE13}" type="pres">
      <dgm:prSet presAssocID="{5E36E449-21B0-604B-B3AC-ACE6643C1E5F}" presName="accentRepeatNode" presStyleLbl="solidAlignAcc1" presStyleIdx="23" presStyleCnt="24"/>
      <dgm:spPr/>
    </dgm:pt>
  </dgm:ptLst>
  <dgm:cxnLst>
    <dgm:cxn modelId="{4FACCF8D-E096-224D-A3A8-FA456FD278F7}" srcId="{67CEB635-BD30-9941-88C1-FE0DBBF7B4BD}" destId="{6EB6C8D2-4E36-DD45-BF42-E03D98173BD5}" srcOrd="3" destOrd="0" parTransId="{3BF56EB3-59C1-9744-8F7B-2A007FFA535F}" sibTransId="{05DFE9CE-54F8-5141-9359-534E0F6D3F84}"/>
    <dgm:cxn modelId="{6C1505A3-BAA8-CD47-9048-1A3ECCDF24E8}" srcId="{67CEB635-BD30-9941-88C1-FE0DBBF7B4BD}" destId="{2FAD497B-871F-5445-8497-C4860D5E64C8}" srcOrd="7" destOrd="0" parTransId="{1AB9600B-D179-1140-A551-41D54A91B1B6}" sibTransId="{12D3E4D0-C8BD-D149-9E4D-D9B296189CBA}"/>
    <dgm:cxn modelId="{CA2FDCE4-C848-EF45-B364-D6866FC96ABF}" type="presOf" srcId="{0C980C4C-5729-634D-BACE-C7AFCE96F223}" destId="{3B637591-F000-8A44-862B-09A4B8DF4DB8}" srcOrd="0" destOrd="0" presId="urn:microsoft.com/office/officeart/2008/layout/HexagonCluster"/>
    <dgm:cxn modelId="{37E6D253-91D1-F944-84D3-5589D023A5BE}" type="presOf" srcId="{4173FD11-21C6-E448-BADD-04783BD29977}" destId="{37FD8224-D3EE-A04D-8865-233DE29ACDA2}" srcOrd="0" destOrd="0" presId="urn:microsoft.com/office/officeart/2008/layout/HexagonCluster"/>
    <dgm:cxn modelId="{D846A3E0-6D1C-AC45-8C4A-DE440E5ED1C7}" type="presOf" srcId="{15ED6F20-5712-8841-A09D-1C70D6718654}" destId="{1A2C3E14-0F93-F245-85A8-3044DA3DE611}" srcOrd="0" destOrd="0" presId="urn:microsoft.com/office/officeart/2008/layout/HexagonCluster"/>
    <dgm:cxn modelId="{66594F1E-8487-2E49-BB78-FA9176504634}" type="presOf" srcId="{706FE585-3F99-774A-9236-B3CA1DCFD137}" destId="{0EAC3BE2-BD80-2943-A5EF-785BD7DD2A7C}" srcOrd="0" destOrd="0" presId="urn:microsoft.com/office/officeart/2008/layout/HexagonCluster"/>
    <dgm:cxn modelId="{3E7B4C48-F4B5-C541-A4D0-15B23D507E9B}" type="presOf" srcId="{D1FEFE7A-13F2-C845-998B-11C6CCA4C46B}" destId="{509A4D7D-6595-2241-B7B1-42110AF02336}" srcOrd="0" destOrd="0" presId="urn:microsoft.com/office/officeart/2008/layout/HexagonCluster"/>
    <dgm:cxn modelId="{1C0CC76B-7726-C04C-83A4-A3DBA516C6AE}" type="presOf" srcId="{90C13C97-F134-AA4A-BFD3-47A562C3DB26}" destId="{22678658-8C9F-3A4E-A65E-CD7A9D72596C}" srcOrd="0" destOrd="0" presId="urn:microsoft.com/office/officeart/2008/layout/HexagonCluster"/>
    <dgm:cxn modelId="{FB42A000-F85F-6847-A7AE-2A03320286A0}" srcId="{67CEB635-BD30-9941-88C1-FE0DBBF7B4BD}" destId="{ED7989F2-5714-574F-84B8-0152C3680D84}" srcOrd="4" destOrd="0" parTransId="{2BB12C93-9514-B74A-9182-2470551EBAEC}" sibTransId="{15ED6F20-5712-8841-A09D-1C70D6718654}"/>
    <dgm:cxn modelId="{6F77D192-3B86-9A48-B12B-D79FC2AFAC51}" type="presOf" srcId="{05DFE9CE-54F8-5141-9359-534E0F6D3F84}" destId="{08C727A3-E2F2-7C46-805D-C661A9BAB630}" srcOrd="0" destOrd="0" presId="urn:microsoft.com/office/officeart/2008/layout/HexagonCluster"/>
    <dgm:cxn modelId="{76574341-E706-D24A-AA8E-1BFCD8DD0F36}" srcId="{67CEB635-BD30-9941-88C1-FE0DBBF7B4BD}" destId="{B6A4DDF7-8BB9-AC4F-93CB-5DD5EBED2D32}" srcOrd="11" destOrd="0" parTransId="{FC353923-6116-3843-ACEC-028B60A19B63}" sibTransId="{5E36E449-21B0-604B-B3AC-ACE6643C1E5F}"/>
    <dgm:cxn modelId="{1974D583-D53E-D549-A6A4-48502C4A146A}" type="presOf" srcId="{6EB6C8D2-4E36-DD45-BF42-E03D98173BD5}" destId="{2CC4616C-E330-9B43-8559-099109D6DDB6}" srcOrd="0" destOrd="0" presId="urn:microsoft.com/office/officeart/2008/layout/HexagonCluster"/>
    <dgm:cxn modelId="{811C1297-0FE0-C447-9CEC-422A3831621C}" type="presOf" srcId="{3DBF3DF5-B90F-6941-B772-E9392D1EA244}" destId="{1A4E11FA-BDF4-8240-A437-0825A86DAE66}" srcOrd="0" destOrd="0" presId="urn:microsoft.com/office/officeart/2008/layout/HexagonCluster"/>
    <dgm:cxn modelId="{0890E180-7696-0C44-92A5-A74225EBA200}" type="presOf" srcId="{792599F9-D3BD-5A4F-B834-FC6B03E432CF}" destId="{020C30D5-52E3-AE40-9A75-C11E3EE4DD5C}" srcOrd="0" destOrd="0" presId="urn:microsoft.com/office/officeart/2008/layout/HexagonCluster"/>
    <dgm:cxn modelId="{9DB35CFD-AD64-3645-BEAA-CDA29C311895}" srcId="{67CEB635-BD30-9941-88C1-FE0DBBF7B4BD}" destId="{6A4CB2E6-38FF-6846-A989-B09338B60FF3}" srcOrd="5" destOrd="0" parTransId="{596E6EB6-4CC1-754A-AE69-6A8427DFEE50}" sibTransId="{706FE585-3F99-774A-9236-B3CA1DCFD137}"/>
    <dgm:cxn modelId="{0B42576A-66E0-1749-B0A1-9A3063701924}" srcId="{67CEB635-BD30-9941-88C1-FE0DBBF7B4BD}" destId="{5A7ECB54-614E-2647-BC54-D03FE1D21395}" srcOrd="10" destOrd="0" parTransId="{262B6429-A0B4-6B4C-90B3-EA4C36951BB5}" sibTransId="{44310D62-7A09-6B43-8EBC-3E8D63E473F6}"/>
    <dgm:cxn modelId="{A9B5EE44-54FD-C24D-BC6F-70481C057DE3}" type="presOf" srcId="{67CEB635-BD30-9941-88C1-FE0DBBF7B4BD}" destId="{222DC3E2-382C-CF45-AA5D-565648FF030D}" srcOrd="0" destOrd="0" presId="urn:microsoft.com/office/officeart/2008/layout/HexagonCluster"/>
    <dgm:cxn modelId="{1F50D5A5-5A02-474E-BFC6-22C5F65BABE6}" type="presOf" srcId="{44310D62-7A09-6B43-8EBC-3E8D63E473F6}" destId="{FDE824AF-DDA0-494C-9177-E9E25658FEC2}" srcOrd="0" destOrd="0" presId="urn:microsoft.com/office/officeart/2008/layout/HexagonCluster"/>
    <dgm:cxn modelId="{2DEE3285-700E-9740-8E16-5169E128A114}" type="presOf" srcId="{594CAC78-101B-2D43-917E-754E4EFBE4D8}" destId="{2CF36EE0-E0A7-B24F-A837-2C2063A2E3AF}" srcOrd="0" destOrd="0" presId="urn:microsoft.com/office/officeart/2008/layout/HexagonCluster"/>
    <dgm:cxn modelId="{01C1AB50-0403-564F-8C44-2011A9479B62}" srcId="{67CEB635-BD30-9941-88C1-FE0DBBF7B4BD}" destId="{3DBF3DF5-B90F-6941-B772-E9392D1EA244}" srcOrd="9" destOrd="0" parTransId="{C6657804-B8B0-7247-8FFD-EEE7555DA791}" sibTransId="{1C8784A5-2849-464D-9B72-13007AAC73F9}"/>
    <dgm:cxn modelId="{A5E25E58-D2B7-EB41-BD30-C62A6E3B1E37}" srcId="{67CEB635-BD30-9941-88C1-FE0DBBF7B4BD}" destId="{792599F9-D3BD-5A4F-B834-FC6B03E432CF}" srcOrd="8" destOrd="0" parTransId="{BEAD68AB-1CBF-444A-A770-7F3DF583017F}" sibTransId="{382BC24E-7B23-D745-9A4C-BA735319F73D}"/>
    <dgm:cxn modelId="{28FEC08C-3CAD-0446-8ED3-B4C5F996A342}" srcId="{67CEB635-BD30-9941-88C1-FE0DBBF7B4BD}" destId="{F2FD133B-1250-B148-801B-E3D5D716D379}" srcOrd="6" destOrd="0" parTransId="{014A6537-C9C4-3447-A97B-E4281D8DE4A1}" sibTransId="{31A772B0-3A0A-B040-BAB5-923B1B3D1509}"/>
    <dgm:cxn modelId="{EF6C344B-197E-1647-9F50-3F3D0F590B23}" type="presOf" srcId="{12D3E4D0-C8BD-D149-9E4D-D9B296189CBA}" destId="{6CC1316F-85D3-7C40-85D3-E6EFDD97C63B}" srcOrd="0" destOrd="0" presId="urn:microsoft.com/office/officeart/2008/layout/HexagonCluster"/>
    <dgm:cxn modelId="{6C40C846-4A94-FE42-AE19-11D1A8EB9342}" srcId="{67CEB635-BD30-9941-88C1-FE0DBBF7B4BD}" destId="{4173FD11-21C6-E448-BADD-04783BD29977}" srcOrd="0" destOrd="0" parTransId="{F22FF16C-937B-9643-9AB0-18F3F7601405}" sibTransId="{594CAC78-101B-2D43-917E-754E4EFBE4D8}"/>
    <dgm:cxn modelId="{782B744D-70B0-7842-B320-B6503AF944CA}" type="presOf" srcId="{6A4CB2E6-38FF-6846-A989-B09338B60FF3}" destId="{FAF6EEBE-A7EC-3F43-8DDA-6B266580DEB7}" srcOrd="0" destOrd="0" presId="urn:microsoft.com/office/officeart/2008/layout/HexagonCluster"/>
    <dgm:cxn modelId="{B2E62951-2447-A14D-8201-39AA9C03EA25}" type="presOf" srcId="{B6A4DDF7-8BB9-AC4F-93CB-5DD5EBED2D32}" destId="{1551ACED-E94E-194E-9DD6-138F4B1B668A}" srcOrd="0" destOrd="0" presId="urn:microsoft.com/office/officeart/2008/layout/HexagonCluster"/>
    <dgm:cxn modelId="{3EC3FE2A-AA33-7D4B-9870-6130874FD94F}" type="presOf" srcId="{1C8784A5-2849-464D-9B72-13007AAC73F9}" destId="{4A8BE124-A58C-6041-BC42-BC3AB32DFFB6}" srcOrd="0" destOrd="0" presId="urn:microsoft.com/office/officeart/2008/layout/HexagonCluster"/>
    <dgm:cxn modelId="{90C1445D-D0D3-3D47-8A0A-EEE299003503}" srcId="{67CEB635-BD30-9941-88C1-FE0DBBF7B4BD}" destId="{2474EA12-A13B-6243-BFC3-59DA880DE2EE}" srcOrd="12" destOrd="0" parTransId="{C4A2F3CF-DAE4-B64F-9D8F-82D87E77FD4F}" sibTransId="{0EC02FE2-B57D-C540-B9D3-AF73B4C2C601}"/>
    <dgm:cxn modelId="{37EBD7F5-EB28-774D-889E-C44297919309}" type="presOf" srcId="{5A7ECB54-614E-2647-BC54-D03FE1D21395}" destId="{CB7FB543-C424-A44B-A79B-75D93EC7F60D}" srcOrd="0" destOrd="0" presId="urn:microsoft.com/office/officeart/2008/layout/HexagonCluster"/>
    <dgm:cxn modelId="{D6DA73BE-0BFE-1947-936C-E9723FC3CF47}" srcId="{67CEB635-BD30-9941-88C1-FE0DBBF7B4BD}" destId="{E2F9B80A-C69A-5446-A136-BE39FFE4D401}" srcOrd="2" destOrd="0" parTransId="{0D999CC6-B6FF-D344-8E57-35DC843FAD4D}" sibTransId="{0C980C4C-5729-634D-BACE-C7AFCE96F223}"/>
    <dgm:cxn modelId="{4B3FEFD7-9D46-C54F-98A3-42289A43155B}" type="presOf" srcId="{382BC24E-7B23-D745-9A4C-BA735319F73D}" destId="{9690E7D3-3898-724B-AB75-9E5A6D905261}" srcOrd="0" destOrd="0" presId="urn:microsoft.com/office/officeart/2008/layout/HexagonCluster"/>
    <dgm:cxn modelId="{BC14C63A-2AB3-2B4D-A2EB-A49C17D9A728}" type="presOf" srcId="{F2FD133B-1250-B148-801B-E3D5D716D379}" destId="{2BC24445-3136-BE40-9056-2772ED9E0224}" srcOrd="0" destOrd="0" presId="urn:microsoft.com/office/officeart/2008/layout/HexagonCluster"/>
    <dgm:cxn modelId="{BA6A1773-FEE3-7940-AAB2-309A5C687AC2}" type="presOf" srcId="{E2F9B80A-C69A-5446-A136-BE39FFE4D401}" destId="{0B541A4C-5140-F044-ABA3-41C3D3AFD3B7}" srcOrd="0" destOrd="0" presId="urn:microsoft.com/office/officeart/2008/layout/HexagonCluster"/>
    <dgm:cxn modelId="{3E6D6919-4393-F64D-800E-01B5EFAB552A}" type="presOf" srcId="{5E36E449-21B0-604B-B3AC-ACE6643C1E5F}" destId="{3FF9DF6B-6C9A-B444-9270-E5DE37E15C1C}" srcOrd="0" destOrd="0" presId="urn:microsoft.com/office/officeart/2008/layout/HexagonCluster"/>
    <dgm:cxn modelId="{6EF2F826-D3A8-484D-8EA9-77A1A2BB61A0}" srcId="{67CEB635-BD30-9941-88C1-FE0DBBF7B4BD}" destId="{90C13C97-F134-AA4A-BFD3-47A562C3DB26}" srcOrd="1" destOrd="0" parTransId="{866DE596-F336-F541-8B02-CE18DF138C79}" sibTransId="{D1FEFE7A-13F2-C845-998B-11C6CCA4C46B}"/>
    <dgm:cxn modelId="{F38A7866-3D45-E74F-AFF8-D918D23D05FC}" type="presOf" srcId="{ED7989F2-5714-574F-84B8-0152C3680D84}" destId="{3685468E-74CF-6348-8E57-D93A8100E8A0}" srcOrd="0" destOrd="0" presId="urn:microsoft.com/office/officeart/2008/layout/HexagonCluster"/>
    <dgm:cxn modelId="{E140CA68-3972-B648-890F-38F07FD10FCD}" srcId="{67CEB635-BD30-9941-88C1-FE0DBBF7B4BD}" destId="{0AB90CE1-32C7-7442-8D28-C926B03ED0FE}" srcOrd="13" destOrd="0" parTransId="{C17DBB7D-BB5B-2147-9656-93452F4ED467}" sibTransId="{B8642F6E-1BD0-564E-B7DD-F5DA166DD521}"/>
    <dgm:cxn modelId="{68A05898-97B1-8742-B9C7-3FF0F92571C6}" type="presOf" srcId="{31A772B0-3A0A-B040-BAB5-923B1B3D1509}" destId="{D500B476-4D89-2B4A-8FC3-CB95B9963D8B}" srcOrd="0" destOrd="0" presId="urn:microsoft.com/office/officeart/2008/layout/HexagonCluster"/>
    <dgm:cxn modelId="{F74157A7-FE21-A547-BF9D-4AD26C7E8CB9}" type="presOf" srcId="{2FAD497B-871F-5445-8497-C4860D5E64C8}" destId="{54D85101-475A-7346-92AF-91EA49ADE3AF}" srcOrd="0" destOrd="0" presId="urn:microsoft.com/office/officeart/2008/layout/HexagonCluster"/>
    <dgm:cxn modelId="{AC3B7B64-6ADA-8743-9CCD-EF6ACF87A34B}" type="presParOf" srcId="{222DC3E2-382C-CF45-AA5D-565648FF030D}" destId="{8B810C60-8570-FD45-8DCA-E4366CDFA822}" srcOrd="0" destOrd="0" presId="urn:microsoft.com/office/officeart/2008/layout/HexagonCluster"/>
    <dgm:cxn modelId="{CD869583-DF03-8841-B120-3577FBA582CC}" type="presParOf" srcId="{8B810C60-8570-FD45-8DCA-E4366CDFA822}" destId="{37FD8224-D3EE-A04D-8865-233DE29ACDA2}" srcOrd="0" destOrd="0" presId="urn:microsoft.com/office/officeart/2008/layout/HexagonCluster"/>
    <dgm:cxn modelId="{9802050C-DBAB-7C46-9AF2-14E7EC4BDB3E}" type="presParOf" srcId="{222DC3E2-382C-CF45-AA5D-565648FF030D}" destId="{CE9394B0-C99F-0644-9FB8-5E72DBC3B978}" srcOrd="1" destOrd="0" presId="urn:microsoft.com/office/officeart/2008/layout/HexagonCluster"/>
    <dgm:cxn modelId="{87421122-6BA2-2C48-B6F0-732D576E2CDB}" type="presParOf" srcId="{CE9394B0-C99F-0644-9FB8-5E72DBC3B978}" destId="{08967874-7F5D-604B-8044-0E9A985B8E43}" srcOrd="0" destOrd="0" presId="urn:microsoft.com/office/officeart/2008/layout/HexagonCluster"/>
    <dgm:cxn modelId="{528EE5CA-E24A-1D4E-A818-501A8800A3AD}" type="presParOf" srcId="{222DC3E2-382C-CF45-AA5D-565648FF030D}" destId="{2186EA59-A867-B94F-9335-1BFC9768155A}" srcOrd="2" destOrd="0" presId="urn:microsoft.com/office/officeart/2008/layout/HexagonCluster"/>
    <dgm:cxn modelId="{A44CBB20-0582-1B46-905D-D78448B01ED5}" type="presParOf" srcId="{2186EA59-A867-B94F-9335-1BFC9768155A}" destId="{2CF36EE0-E0A7-B24F-A837-2C2063A2E3AF}" srcOrd="0" destOrd="0" presId="urn:microsoft.com/office/officeart/2008/layout/HexagonCluster"/>
    <dgm:cxn modelId="{5497B8C0-FE66-2041-A738-49F29A046A75}" type="presParOf" srcId="{222DC3E2-382C-CF45-AA5D-565648FF030D}" destId="{68C538CF-CD57-AF42-93E2-401E3BB87274}" srcOrd="3" destOrd="0" presId="urn:microsoft.com/office/officeart/2008/layout/HexagonCluster"/>
    <dgm:cxn modelId="{66F20636-6A36-624A-B754-CB16482EAA07}" type="presParOf" srcId="{68C538CF-CD57-AF42-93E2-401E3BB87274}" destId="{DBAEA5A3-5AE1-A043-BB24-87BA3A71F9BA}" srcOrd="0" destOrd="0" presId="urn:microsoft.com/office/officeart/2008/layout/HexagonCluster"/>
    <dgm:cxn modelId="{C0A06D30-9B42-2A49-8A0F-FF7ABC85A5EC}" type="presParOf" srcId="{222DC3E2-382C-CF45-AA5D-565648FF030D}" destId="{3D2B96CC-16D9-DE4D-9060-654650FD2AA9}" srcOrd="4" destOrd="0" presId="urn:microsoft.com/office/officeart/2008/layout/HexagonCluster"/>
    <dgm:cxn modelId="{8CCFB43B-AB2E-1B4B-8862-2AA18693E4E5}" type="presParOf" srcId="{3D2B96CC-16D9-DE4D-9060-654650FD2AA9}" destId="{22678658-8C9F-3A4E-A65E-CD7A9D72596C}" srcOrd="0" destOrd="0" presId="urn:microsoft.com/office/officeart/2008/layout/HexagonCluster"/>
    <dgm:cxn modelId="{D44E96DE-3997-854F-8D70-0BF76B0D8231}" type="presParOf" srcId="{222DC3E2-382C-CF45-AA5D-565648FF030D}" destId="{B75E3A4A-0601-F44B-93E1-515A67374D80}" srcOrd="5" destOrd="0" presId="urn:microsoft.com/office/officeart/2008/layout/HexagonCluster"/>
    <dgm:cxn modelId="{D7350D73-2F83-2E46-8909-22D412553950}" type="presParOf" srcId="{B75E3A4A-0601-F44B-93E1-515A67374D80}" destId="{73CFE4DB-E10F-2248-A215-3AA74A1F6051}" srcOrd="0" destOrd="0" presId="urn:microsoft.com/office/officeart/2008/layout/HexagonCluster"/>
    <dgm:cxn modelId="{8D22F4ED-2F92-8944-B7B6-E172FF2C9691}" type="presParOf" srcId="{222DC3E2-382C-CF45-AA5D-565648FF030D}" destId="{817D9F91-17CB-5E43-8AD9-E3C37156491F}" srcOrd="6" destOrd="0" presId="urn:microsoft.com/office/officeart/2008/layout/HexagonCluster"/>
    <dgm:cxn modelId="{F65ED9FA-A379-9043-BBD8-4BF8C9C9FF86}" type="presParOf" srcId="{817D9F91-17CB-5E43-8AD9-E3C37156491F}" destId="{509A4D7D-6595-2241-B7B1-42110AF02336}" srcOrd="0" destOrd="0" presId="urn:microsoft.com/office/officeart/2008/layout/HexagonCluster"/>
    <dgm:cxn modelId="{1CF11F99-D420-9B42-A3C5-BC22F3D1CB7F}" type="presParOf" srcId="{222DC3E2-382C-CF45-AA5D-565648FF030D}" destId="{F3FC9BBA-39AA-F14D-B747-00A90430824A}" srcOrd="7" destOrd="0" presId="urn:microsoft.com/office/officeart/2008/layout/HexagonCluster"/>
    <dgm:cxn modelId="{04D5C2F1-5D75-B844-896B-27C3C7FAD983}" type="presParOf" srcId="{F3FC9BBA-39AA-F14D-B747-00A90430824A}" destId="{BD5748DC-27F3-264C-9EBC-1AF75DCC8648}" srcOrd="0" destOrd="0" presId="urn:microsoft.com/office/officeart/2008/layout/HexagonCluster"/>
    <dgm:cxn modelId="{CBED2E0D-B70A-D84F-BB42-4267C8EF7B4A}" type="presParOf" srcId="{222DC3E2-382C-CF45-AA5D-565648FF030D}" destId="{9870B99C-129A-1548-8233-2B85B14EB5F0}" srcOrd="8" destOrd="0" presId="urn:microsoft.com/office/officeart/2008/layout/HexagonCluster"/>
    <dgm:cxn modelId="{164C051F-8843-D94F-8E8B-C229637EE8D1}" type="presParOf" srcId="{9870B99C-129A-1548-8233-2B85B14EB5F0}" destId="{0B541A4C-5140-F044-ABA3-41C3D3AFD3B7}" srcOrd="0" destOrd="0" presId="urn:microsoft.com/office/officeart/2008/layout/HexagonCluster"/>
    <dgm:cxn modelId="{89B842C6-6954-BF40-A12E-2B90A5384B67}" type="presParOf" srcId="{222DC3E2-382C-CF45-AA5D-565648FF030D}" destId="{10D37D79-C6DF-014C-81BF-CB2901C1F1DC}" srcOrd="9" destOrd="0" presId="urn:microsoft.com/office/officeart/2008/layout/HexagonCluster"/>
    <dgm:cxn modelId="{3DF1DCA2-05A8-5246-9108-5C30E2D02277}" type="presParOf" srcId="{10D37D79-C6DF-014C-81BF-CB2901C1F1DC}" destId="{2E2C7E22-CB88-7C41-80CA-9FD911F19736}" srcOrd="0" destOrd="0" presId="urn:microsoft.com/office/officeart/2008/layout/HexagonCluster"/>
    <dgm:cxn modelId="{FB9600B2-9230-4B4E-B030-7C961EF004C5}" type="presParOf" srcId="{222DC3E2-382C-CF45-AA5D-565648FF030D}" destId="{2472AC87-4E4E-CA4D-8670-5B47F937CB4B}" srcOrd="10" destOrd="0" presId="urn:microsoft.com/office/officeart/2008/layout/HexagonCluster"/>
    <dgm:cxn modelId="{78448015-045A-E84A-86D7-0A696FE09B80}" type="presParOf" srcId="{2472AC87-4E4E-CA4D-8670-5B47F937CB4B}" destId="{3B637591-F000-8A44-862B-09A4B8DF4DB8}" srcOrd="0" destOrd="0" presId="urn:microsoft.com/office/officeart/2008/layout/HexagonCluster"/>
    <dgm:cxn modelId="{25531D74-A981-1E44-A9BF-940D6731317B}" type="presParOf" srcId="{222DC3E2-382C-CF45-AA5D-565648FF030D}" destId="{0142953A-7FFF-C248-BA49-8D8B907CE7F7}" srcOrd="11" destOrd="0" presId="urn:microsoft.com/office/officeart/2008/layout/HexagonCluster"/>
    <dgm:cxn modelId="{3A56A0C1-BFC9-3540-8258-18AF93684404}" type="presParOf" srcId="{0142953A-7FFF-C248-BA49-8D8B907CE7F7}" destId="{CF988A2B-33C9-3348-8CD1-3D3C4D41C55B}" srcOrd="0" destOrd="0" presId="urn:microsoft.com/office/officeart/2008/layout/HexagonCluster"/>
    <dgm:cxn modelId="{891CFA92-D311-0C4C-A8E2-656C7373E6B7}" type="presParOf" srcId="{222DC3E2-382C-CF45-AA5D-565648FF030D}" destId="{B8DE496D-B917-F341-A749-D8359683DE44}" srcOrd="12" destOrd="0" presId="urn:microsoft.com/office/officeart/2008/layout/HexagonCluster"/>
    <dgm:cxn modelId="{8360EC08-9E81-D142-B512-7865709888C6}" type="presParOf" srcId="{B8DE496D-B917-F341-A749-D8359683DE44}" destId="{2CC4616C-E330-9B43-8559-099109D6DDB6}" srcOrd="0" destOrd="0" presId="urn:microsoft.com/office/officeart/2008/layout/HexagonCluster"/>
    <dgm:cxn modelId="{8D65FD75-54FA-2D46-92BE-C1D403D141F3}" type="presParOf" srcId="{222DC3E2-382C-CF45-AA5D-565648FF030D}" destId="{CDF524F8-1ED0-0541-83BA-66AD3A1A5020}" srcOrd="13" destOrd="0" presId="urn:microsoft.com/office/officeart/2008/layout/HexagonCluster"/>
    <dgm:cxn modelId="{1A60A82D-F373-0646-8885-591B71B11F44}" type="presParOf" srcId="{CDF524F8-1ED0-0541-83BA-66AD3A1A5020}" destId="{D740D91B-105A-C643-B8FD-9DF205AF6ED4}" srcOrd="0" destOrd="0" presId="urn:microsoft.com/office/officeart/2008/layout/HexagonCluster"/>
    <dgm:cxn modelId="{5C62AD67-9A79-1F42-9199-F995E2979628}" type="presParOf" srcId="{222DC3E2-382C-CF45-AA5D-565648FF030D}" destId="{76BA0741-64AD-9441-814E-4F3DE1EE8A92}" srcOrd="14" destOrd="0" presId="urn:microsoft.com/office/officeart/2008/layout/HexagonCluster"/>
    <dgm:cxn modelId="{4AFCFD50-0E79-F242-83DC-746A91E24A1A}" type="presParOf" srcId="{76BA0741-64AD-9441-814E-4F3DE1EE8A92}" destId="{08C727A3-E2F2-7C46-805D-C661A9BAB630}" srcOrd="0" destOrd="0" presId="urn:microsoft.com/office/officeart/2008/layout/HexagonCluster"/>
    <dgm:cxn modelId="{58B4062B-6011-3F42-B8B4-5B85DDE6C516}" type="presParOf" srcId="{222DC3E2-382C-CF45-AA5D-565648FF030D}" destId="{B1747F5D-6416-6A4D-892D-90C8FCC86F66}" srcOrd="15" destOrd="0" presId="urn:microsoft.com/office/officeart/2008/layout/HexagonCluster"/>
    <dgm:cxn modelId="{70B46173-C9A3-4646-AC65-381ED98EC652}" type="presParOf" srcId="{B1747F5D-6416-6A4D-892D-90C8FCC86F66}" destId="{C6CE8F4E-8CB6-D645-883C-2082DC618452}" srcOrd="0" destOrd="0" presId="urn:microsoft.com/office/officeart/2008/layout/HexagonCluster"/>
    <dgm:cxn modelId="{1BAA6EAC-0423-B843-9CBA-E5BB4A7F128B}" type="presParOf" srcId="{222DC3E2-382C-CF45-AA5D-565648FF030D}" destId="{3DADD00F-2FD7-9F4A-8AF0-E8A14092AF83}" srcOrd="16" destOrd="0" presId="urn:microsoft.com/office/officeart/2008/layout/HexagonCluster"/>
    <dgm:cxn modelId="{FC4D4E6E-BB45-4543-B660-A8B3EC5AAB6E}" type="presParOf" srcId="{3DADD00F-2FD7-9F4A-8AF0-E8A14092AF83}" destId="{3685468E-74CF-6348-8E57-D93A8100E8A0}" srcOrd="0" destOrd="0" presId="urn:microsoft.com/office/officeart/2008/layout/HexagonCluster"/>
    <dgm:cxn modelId="{BC632B56-5B3C-194C-AF4D-9D4AD44966C3}" type="presParOf" srcId="{222DC3E2-382C-CF45-AA5D-565648FF030D}" destId="{28474D42-062D-E446-A0A6-2EFCA89096C2}" srcOrd="17" destOrd="0" presId="urn:microsoft.com/office/officeart/2008/layout/HexagonCluster"/>
    <dgm:cxn modelId="{83B5DADE-848F-EC4D-A27D-46DBF5936CF8}" type="presParOf" srcId="{28474D42-062D-E446-A0A6-2EFCA89096C2}" destId="{1BBB3202-884B-1348-A4A1-752B79ABA9BF}" srcOrd="0" destOrd="0" presId="urn:microsoft.com/office/officeart/2008/layout/HexagonCluster"/>
    <dgm:cxn modelId="{FB353961-639B-9645-A4C1-C7EC311BCAEA}" type="presParOf" srcId="{222DC3E2-382C-CF45-AA5D-565648FF030D}" destId="{1484747F-5D2F-FA4F-94FA-916DF1458E60}" srcOrd="18" destOrd="0" presId="urn:microsoft.com/office/officeart/2008/layout/HexagonCluster"/>
    <dgm:cxn modelId="{D546CDDC-ABEF-2C4A-827E-5DFC2C3477B2}" type="presParOf" srcId="{1484747F-5D2F-FA4F-94FA-916DF1458E60}" destId="{1A2C3E14-0F93-F245-85A8-3044DA3DE611}" srcOrd="0" destOrd="0" presId="urn:microsoft.com/office/officeart/2008/layout/HexagonCluster"/>
    <dgm:cxn modelId="{0853D91B-9BD9-6A4E-AB73-A3F338F9B22F}" type="presParOf" srcId="{222DC3E2-382C-CF45-AA5D-565648FF030D}" destId="{A208E6C6-D2CF-8147-811A-FEB14D48C8F5}" srcOrd="19" destOrd="0" presId="urn:microsoft.com/office/officeart/2008/layout/HexagonCluster"/>
    <dgm:cxn modelId="{8645C272-DE04-5641-AC8C-843A5F8D92DE}" type="presParOf" srcId="{A208E6C6-D2CF-8147-811A-FEB14D48C8F5}" destId="{85D3CC88-016C-6243-A476-9788FEA44F0B}" srcOrd="0" destOrd="0" presId="urn:microsoft.com/office/officeart/2008/layout/HexagonCluster"/>
    <dgm:cxn modelId="{7B3B2778-0833-5C4F-880B-2EDC16990628}" type="presParOf" srcId="{222DC3E2-382C-CF45-AA5D-565648FF030D}" destId="{16B3E925-53E4-924B-B451-F37E6F80266A}" srcOrd="20" destOrd="0" presId="urn:microsoft.com/office/officeart/2008/layout/HexagonCluster"/>
    <dgm:cxn modelId="{F2306ED4-9AEB-C946-BE5F-45B43CCA1051}" type="presParOf" srcId="{16B3E925-53E4-924B-B451-F37E6F80266A}" destId="{FAF6EEBE-A7EC-3F43-8DDA-6B266580DEB7}" srcOrd="0" destOrd="0" presId="urn:microsoft.com/office/officeart/2008/layout/HexagonCluster"/>
    <dgm:cxn modelId="{D1A1CEDC-75E3-5440-83FB-A2B2964F8937}" type="presParOf" srcId="{222DC3E2-382C-CF45-AA5D-565648FF030D}" destId="{F5B1950F-57B4-604C-BA9E-B94B0819407E}" srcOrd="21" destOrd="0" presId="urn:microsoft.com/office/officeart/2008/layout/HexagonCluster"/>
    <dgm:cxn modelId="{58516006-16E9-3447-A67E-09F1B4C628AD}" type="presParOf" srcId="{F5B1950F-57B4-604C-BA9E-B94B0819407E}" destId="{A7D1D060-A76E-4940-BF70-819B0B3430D5}" srcOrd="0" destOrd="0" presId="urn:microsoft.com/office/officeart/2008/layout/HexagonCluster"/>
    <dgm:cxn modelId="{1A31B526-CEF6-5240-98A1-768DB19D4FE2}" type="presParOf" srcId="{222DC3E2-382C-CF45-AA5D-565648FF030D}" destId="{F79B7F6D-B852-2440-8A6A-2F7122FF9F93}" srcOrd="22" destOrd="0" presId="urn:microsoft.com/office/officeart/2008/layout/HexagonCluster"/>
    <dgm:cxn modelId="{63EA249B-4815-974A-98B9-E4110C5A6249}" type="presParOf" srcId="{F79B7F6D-B852-2440-8A6A-2F7122FF9F93}" destId="{0EAC3BE2-BD80-2943-A5EF-785BD7DD2A7C}" srcOrd="0" destOrd="0" presId="urn:microsoft.com/office/officeart/2008/layout/HexagonCluster"/>
    <dgm:cxn modelId="{815290B9-8B03-204E-9039-2107528CDA05}" type="presParOf" srcId="{222DC3E2-382C-CF45-AA5D-565648FF030D}" destId="{43750C61-B2C6-9F49-A34C-38C74FF7F665}" srcOrd="23" destOrd="0" presId="urn:microsoft.com/office/officeart/2008/layout/HexagonCluster"/>
    <dgm:cxn modelId="{0387B2DF-0BEC-AA4D-A8EF-9C4067282F7F}" type="presParOf" srcId="{43750C61-B2C6-9F49-A34C-38C74FF7F665}" destId="{4AF0BCE5-CA79-EB4C-AC27-75C59712420E}" srcOrd="0" destOrd="0" presId="urn:microsoft.com/office/officeart/2008/layout/HexagonCluster"/>
    <dgm:cxn modelId="{118E4EB2-3C4F-D84D-8461-8EAD01A6C3C7}" type="presParOf" srcId="{222DC3E2-382C-CF45-AA5D-565648FF030D}" destId="{6A14666E-979E-BC4A-BCB2-17347C64DF03}" srcOrd="24" destOrd="0" presId="urn:microsoft.com/office/officeart/2008/layout/HexagonCluster"/>
    <dgm:cxn modelId="{6A93C301-A3B6-3643-A184-6B20D2AEA6D9}" type="presParOf" srcId="{6A14666E-979E-BC4A-BCB2-17347C64DF03}" destId="{2BC24445-3136-BE40-9056-2772ED9E0224}" srcOrd="0" destOrd="0" presId="urn:microsoft.com/office/officeart/2008/layout/HexagonCluster"/>
    <dgm:cxn modelId="{89380170-3D4E-A947-B487-72BC06FCDDCE}" type="presParOf" srcId="{222DC3E2-382C-CF45-AA5D-565648FF030D}" destId="{F4DC3726-AF6E-D449-9001-E11BD6BC8D66}" srcOrd="25" destOrd="0" presId="urn:microsoft.com/office/officeart/2008/layout/HexagonCluster"/>
    <dgm:cxn modelId="{EAF813B7-BDC4-0649-B4A9-85885C456C38}" type="presParOf" srcId="{F4DC3726-AF6E-D449-9001-E11BD6BC8D66}" destId="{F9F9838F-479D-DA49-8618-F3B7BD1E73AE}" srcOrd="0" destOrd="0" presId="urn:microsoft.com/office/officeart/2008/layout/HexagonCluster"/>
    <dgm:cxn modelId="{EACE6946-81ED-2B45-8646-00CDFC3F71A3}" type="presParOf" srcId="{222DC3E2-382C-CF45-AA5D-565648FF030D}" destId="{1CB87160-2D73-3E4B-9052-80F65E0DD86A}" srcOrd="26" destOrd="0" presId="urn:microsoft.com/office/officeart/2008/layout/HexagonCluster"/>
    <dgm:cxn modelId="{DA531323-9946-CD42-AEFF-907A0121848E}" type="presParOf" srcId="{1CB87160-2D73-3E4B-9052-80F65E0DD86A}" destId="{D500B476-4D89-2B4A-8FC3-CB95B9963D8B}" srcOrd="0" destOrd="0" presId="urn:microsoft.com/office/officeart/2008/layout/HexagonCluster"/>
    <dgm:cxn modelId="{1C447031-897F-214E-B46B-05314EEB8C2E}" type="presParOf" srcId="{222DC3E2-382C-CF45-AA5D-565648FF030D}" destId="{009670E2-0DA3-0B4F-BFF9-A15CD74BAF9D}" srcOrd="27" destOrd="0" presId="urn:microsoft.com/office/officeart/2008/layout/HexagonCluster"/>
    <dgm:cxn modelId="{F42A74FA-7F4A-324D-AAAD-4B6D4016B03B}" type="presParOf" srcId="{009670E2-0DA3-0B4F-BFF9-A15CD74BAF9D}" destId="{FE2FBF33-D247-164C-B1B1-EAFB7E0CDE86}" srcOrd="0" destOrd="0" presId="urn:microsoft.com/office/officeart/2008/layout/HexagonCluster"/>
    <dgm:cxn modelId="{A5BE7852-1C7F-0B4F-A10E-C0C1FBD8C756}" type="presParOf" srcId="{222DC3E2-382C-CF45-AA5D-565648FF030D}" destId="{D1FD6051-4A53-E84F-B5A1-C9BA82D1858B}" srcOrd="28" destOrd="0" presId="urn:microsoft.com/office/officeart/2008/layout/HexagonCluster"/>
    <dgm:cxn modelId="{C617AEE6-67A8-954B-ABA1-638F177AAF9A}" type="presParOf" srcId="{D1FD6051-4A53-E84F-B5A1-C9BA82D1858B}" destId="{54D85101-475A-7346-92AF-91EA49ADE3AF}" srcOrd="0" destOrd="0" presId="urn:microsoft.com/office/officeart/2008/layout/HexagonCluster"/>
    <dgm:cxn modelId="{BC7B09B4-0A52-B340-A10B-505E6C6D1E0D}" type="presParOf" srcId="{222DC3E2-382C-CF45-AA5D-565648FF030D}" destId="{DA7E814E-A160-FD45-91C2-8DD181A4DFF4}" srcOrd="29" destOrd="0" presId="urn:microsoft.com/office/officeart/2008/layout/HexagonCluster"/>
    <dgm:cxn modelId="{74EDDB1B-8036-F940-81E4-2B4C2E45898C}" type="presParOf" srcId="{DA7E814E-A160-FD45-91C2-8DD181A4DFF4}" destId="{015750AC-96BC-A047-A3C5-B605AA8F122F}" srcOrd="0" destOrd="0" presId="urn:microsoft.com/office/officeart/2008/layout/HexagonCluster"/>
    <dgm:cxn modelId="{78FA3D9C-FC96-0441-8CF4-0451C69C6CAC}" type="presParOf" srcId="{222DC3E2-382C-CF45-AA5D-565648FF030D}" destId="{79BB0E56-472C-F143-8E51-1DD2287AC865}" srcOrd="30" destOrd="0" presId="urn:microsoft.com/office/officeart/2008/layout/HexagonCluster"/>
    <dgm:cxn modelId="{89CE5748-D3EF-774A-A237-4F46BE5B5F5E}" type="presParOf" srcId="{79BB0E56-472C-F143-8E51-1DD2287AC865}" destId="{6CC1316F-85D3-7C40-85D3-E6EFDD97C63B}" srcOrd="0" destOrd="0" presId="urn:microsoft.com/office/officeart/2008/layout/HexagonCluster"/>
    <dgm:cxn modelId="{CD73708C-E175-F84C-AC2C-80DE7073445D}" type="presParOf" srcId="{222DC3E2-382C-CF45-AA5D-565648FF030D}" destId="{395D13C7-024F-764D-84E3-0151B5E3539F}" srcOrd="31" destOrd="0" presId="urn:microsoft.com/office/officeart/2008/layout/HexagonCluster"/>
    <dgm:cxn modelId="{1CDB254E-1592-954C-8753-E0DBF90CBFFA}" type="presParOf" srcId="{395D13C7-024F-764D-84E3-0151B5E3539F}" destId="{59C05CF4-616F-0847-AFDA-A30D814A038A}" srcOrd="0" destOrd="0" presId="urn:microsoft.com/office/officeart/2008/layout/HexagonCluster"/>
    <dgm:cxn modelId="{EF7E1BB2-AA66-EE45-8891-A42A02158D73}" type="presParOf" srcId="{222DC3E2-382C-CF45-AA5D-565648FF030D}" destId="{74003BAB-DE64-A048-8BB4-04F833BBCC2B}" srcOrd="32" destOrd="0" presId="urn:microsoft.com/office/officeart/2008/layout/HexagonCluster"/>
    <dgm:cxn modelId="{444F88E3-5B0E-C947-A9C9-DC5CBED70592}" type="presParOf" srcId="{74003BAB-DE64-A048-8BB4-04F833BBCC2B}" destId="{020C30D5-52E3-AE40-9A75-C11E3EE4DD5C}" srcOrd="0" destOrd="0" presId="urn:microsoft.com/office/officeart/2008/layout/HexagonCluster"/>
    <dgm:cxn modelId="{5DB18FAC-91A8-064F-A2F1-980E9F727551}" type="presParOf" srcId="{222DC3E2-382C-CF45-AA5D-565648FF030D}" destId="{F789B8E5-198A-7946-A2F1-0CE94E3FED44}" srcOrd="33" destOrd="0" presId="urn:microsoft.com/office/officeart/2008/layout/HexagonCluster"/>
    <dgm:cxn modelId="{9E85B9B2-19DC-2045-BC6C-AD92E1D97D60}" type="presParOf" srcId="{F789B8E5-198A-7946-A2F1-0CE94E3FED44}" destId="{202C91F7-90A7-A140-8727-7B873669A052}" srcOrd="0" destOrd="0" presId="urn:microsoft.com/office/officeart/2008/layout/HexagonCluster"/>
    <dgm:cxn modelId="{D0123FDB-34AD-2A4F-80E3-7F1FE0006989}" type="presParOf" srcId="{222DC3E2-382C-CF45-AA5D-565648FF030D}" destId="{F6B97BD0-BDB2-9147-A657-C8ABF2646874}" srcOrd="34" destOrd="0" presId="urn:microsoft.com/office/officeart/2008/layout/HexagonCluster"/>
    <dgm:cxn modelId="{710FCC48-1A75-174F-95DB-5A6EE4A972BC}" type="presParOf" srcId="{F6B97BD0-BDB2-9147-A657-C8ABF2646874}" destId="{9690E7D3-3898-724B-AB75-9E5A6D905261}" srcOrd="0" destOrd="0" presId="urn:microsoft.com/office/officeart/2008/layout/HexagonCluster"/>
    <dgm:cxn modelId="{9D53E58D-FAE2-B84E-A562-0643AC58603E}" type="presParOf" srcId="{222DC3E2-382C-CF45-AA5D-565648FF030D}" destId="{2B250E46-82AE-DA42-8373-045EB3CC9A16}" srcOrd="35" destOrd="0" presId="urn:microsoft.com/office/officeart/2008/layout/HexagonCluster"/>
    <dgm:cxn modelId="{3C026882-2F38-6546-B325-04A3C89B345B}" type="presParOf" srcId="{2B250E46-82AE-DA42-8373-045EB3CC9A16}" destId="{AEF50D57-0708-3D47-AD65-E30DC6217D5C}" srcOrd="0" destOrd="0" presId="urn:microsoft.com/office/officeart/2008/layout/HexagonCluster"/>
    <dgm:cxn modelId="{963CF836-44BC-4742-99C3-6039AE700E1B}" type="presParOf" srcId="{222DC3E2-382C-CF45-AA5D-565648FF030D}" destId="{0373001E-5FFA-BA40-993B-62DBD92E0CE1}" srcOrd="36" destOrd="0" presId="urn:microsoft.com/office/officeart/2008/layout/HexagonCluster"/>
    <dgm:cxn modelId="{EF252361-C56F-ED42-9256-CA7F2BDB83AF}" type="presParOf" srcId="{0373001E-5FFA-BA40-993B-62DBD92E0CE1}" destId="{1A4E11FA-BDF4-8240-A437-0825A86DAE66}" srcOrd="0" destOrd="0" presId="urn:microsoft.com/office/officeart/2008/layout/HexagonCluster"/>
    <dgm:cxn modelId="{58D7247D-B493-3D43-8E8C-D98170E3D2E3}" type="presParOf" srcId="{222DC3E2-382C-CF45-AA5D-565648FF030D}" destId="{12907A72-E88A-3E4E-9A9E-09FA7151EB4C}" srcOrd="37" destOrd="0" presId="urn:microsoft.com/office/officeart/2008/layout/HexagonCluster"/>
    <dgm:cxn modelId="{7DBCA019-F4FC-FF47-B38F-CB4E0911C3E7}" type="presParOf" srcId="{12907A72-E88A-3E4E-9A9E-09FA7151EB4C}" destId="{A0069016-4895-A847-A404-C4672D66C6B5}" srcOrd="0" destOrd="0" presId="urn:microsoft.com/office/officeart/2008/layout/HexagonCluster"/>
    <dgm:cxn modelId="{A3902E22-5D6E-FF4E-9C1A-38A2BB4C7E4B}" type="presParOf" srcId="{222DC3E2-382C-CF45-AA5D-565648FF030D}" destId="{456E3972-4AF9-5D47-B28E-FD67E48FF423}" srcOrd="38" destOrd="0" presId="urn:microsoft.com/office/officeart/2008/layout/HexagonCluster"/>
    <dgm:cxn modelId="{F2A1407A-62F2-FD47-861F-FE77E1B129E4}" type="presParOf" srcId="{456E3972-4AF9-5D47-B28E-FD67E48FF423}" destId="{4A8BE124-A58C-6041-BC42-BC3AB32DFFB6}" srcOrd="0" destOrd="0" presId="urn:microsoft.com/office/officeart/2008/layout/HexagonCluster"/>
    <dgm:cxn modelId="{E93C1649-BCF4-0A4E-9628-1DCB0DF7A2D8}" type="presParOf" srcId="{222DC3E2-382C-CF45-AA5D-565648FF030D}" destId="{FEAF41EE-C663-964E-9835-789E3C94E99C}" srcOrd="39" destOrd="0" presId="urn:microsoft.com/office/officeart/2008/layout/HexagonCluster"/>
    <dgm:cxn modelId="{E5A729FC-BB0B-1649-9AB5-91BE587CF7A8}" type="presParOf" srcId="{FEAF41EE-C663-964E-9835-789E3C94E99C}" destId="{578FCB9C-52F8-214A-AB0E-50CFFB85B6A1}" srcOrd="0" destOrd="0" presId="urn:microsoft.com/office/officeart/2008/layout/HexagonCluster"/>
    <dgm:cxn modelId="{4E934CF8-9F7D-6248-B77B-5BF184D75C50}" type="presParOf" srcId="{222DC3E2-382C-CF45-AA5D-565648FF030D}" destId="{4314DB0F-7ED3-5044-9697-518963D3ED71}" srcOrd="40" destOrd="0" presId="urn:microsoft.com/office/officeart/2008/layout/HexagonCluster"/>
    <dgm:cxn modelId="{20FC8CC6-D15B-D64A-B980-EDDE09B9B46E}" type="presParOf" srcId="{4314DB0F-7ED3-5044-9697-518963D3ED71}" destId="{CB7FB543-C424-A44B-A79B-75D93EC7F60D}" srcOrd="0" destOrd="0" presId="urn:microsoft.com/office/officeart/2008/layout/HexagonCluster"/>
    <dgm:cxn modelId="{99AFB2B8-33A5-5D49-AF8A-76656DEB006F}" type="presParOf" srcId="{222DC3E2-382C-CF45-AA5D-565648FF030D}" destId="{5319079E-BB2D-8345-A40D-2F599DE8833E}" srcOrd="41" destOrd="0" presId="urn:microsoft.com/office/officeart/2008/layout/HexagonCluster"/>
    <dgm:cxn modelId="{1490E530-E63D-B340-BBE6-7D56A957A170}" type="presParOf" srcId="{5319079E-BB2D-8345-A40D-2F599DE8833E}" destId="{3835E44B-E399-5246-AD51-CE02C90E30B5}" srcOrd="0" destOrd="0" presId="urn:microsoft.com/office/officeart/2008/layout/HexagonCluster"/>
    <dgm:cxn modelId="{5DBE2855-B6CC-C644-8534-CC48C671EE6D}" type="presParOf" srcId="{222DC3E2-382C-CF45-AA5D-565648FF030D}" destId="{24617908-7274-B044-9FF9-8A601B073813}" srcOrd="42" destOrd="0" presId="urn:microsoft.com/office/officeart/2008/layout/HexagonCluster"/>
    <dgm:cxn modelId="{8427F3BF-BB8F-6441-A5F4-2AF0CB6F6CA5}" type="presParOf" srcId="{24617908-7274-B044-9FF9-8A601B073813}" destId="{FDE824AF-DDA0-494C-9177-E9E25658FEC2}" srcOrd="0" destOrd="0" presId="urn:microsoft.com/office/officeart/2008/layout/HexagonCluster"/>
    <dgm:cxn modelId="{17C116BB-15A5-1642-A48A-6C662EE601AD}" type="presParOf" srcId="{222DC3E2-382C-CF45-AA5D-565648FF030D}" destId="{F4035C8E-4E7C-C542-9B34-BD78E9753206}" srcOrd="43" destOrd="0" presId="urn:microsoft.com/office/officeart/2008/layout/HexagonCluster"/>
    <dgm:cxn modelId="{B536E13D-A49A-0C4D-87B6-1A4CA5326B70}" type="presParOf" srcId="{F4035C8E-4E7C-C542-9B34-BD78E9753206}" destId="{7F264E8E-FC07-EC4C-BC12-67882A89FB18}" srcOrd="0" destOrd="0" presId="urn:microsoft.com/office/officeart/2008/layout/HexagonCluster"/>
    <dgm:cxn modelId="{E279E948-8725-964A-8FE7-00A129662C84}" type="presParOf" srcId="{222DC3E2-382C-CF45-AA5D-565648FF030D}" destId="{1409ED1A-5629-3942-8DC0-6FE3C110716F}" srcOrd="44" destOrd="0" presId="urn:microsoft.com/office/officeart/2008/layout/HexagonCluster"/>
    <dgm:cxn modelId="{04EC45BD-21A0-F341-9C8A-6C4FDD28B76C}" type="presParOf" srcId="{1409ED1A-5629-3942-8DC0-6FE3C110716F}" destId="{1551ACED-E94E-194E-9DD6-138F4B1B668A}" srcOrd="0" destOrd="0" presId="urn:microsoft.com/office/officeart/2008/layout/HexagonCluster"/>
    <dgm:cxn modelId="{ECB5330E-42C2-9343-BBED-67925E2389FB}" type="presParOf" srcId="{222DC3E2-382C-CF45-AA5D-565648FF030D}" destId="{6FCEE508-FC39-1448-ADCE-3E0E928CD044}" srcOrd="45" destOrd="0" presId="urn:microsoft.com/office/officeart/2008/layout/HexagonCluster"/>
    <dgm:cxn modelId="{F2FE68C5-9D93-BA42-BDE6-2FB1601C77C0}" type="presParOf" srcId="{6FCEE508-FC39-1448-ADCE-3E0E928CD044}" destId="{57BF0F2A-410A-2B4A-8ABD-E72EC0D462F5}" srcOrd="0" destOrd="0" presId="urn:microsoft.com/office/officeart/2008/layout/HexagonCluster"/>
    <dgm:cxn modelId="{093781A5-4DFA-D94C-B012-38CB3107F73E}" type="presParOf" srcId="{222DC3E2-382C-CF45-AA5D-565648FF030D}" destId="{4BA7051E-FD7B-8440-ADBC-75236A062F5F}" srcOrd="46" destOrd="0" presId="urn:microsoft.com/office/officeart/2008/layout/HexagonCluster"/>
    <dgm:cxn modelId="{6A337EA2-540E-414B-9199-935E5927032A}" type="presParOf" srcId="{4BA7051E-FD7B-8440-ADBC-75236A062F5F}" destId="{3FF9DF6B-6C9A-B444-9270-E5DE37E15C1C}" srcOrd="0" destOrd="0" presId="urn:microsoft.com/office/officeart/2008/layout/HexagonCluster"/>
    <dgm:cxn modelId="{9D85A5CA-5847-D64E-8EF7-F8CE37A59215}" type="presParOf" srcId="{222DC3E2-382C-CF45-AA5D-565648FF030D}" destId="{29C02EE9-C0AF-B64C-8A1B-7DA3607272DF}" srcOrd="47" destOrd="0" presId="urn:microsoft.com/office/officeart/2008/layout/HexagonCluster"/>
    <dgm:cxn modelId="{F96D14C3-FF81-CE4B-AFE9-3D1F870D7537}" type="presParOf" srcId="{29C02EE9-C0AF-B64C-8A1B-7DA3607272DF}" destId="{99E3134A-646B-3D41-A67C-3CD222A6EE1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EBF48-20AC-FA41-ADED-1D5F35BBF580}"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ES_tradnl"/>
        </a:p>
      </dgm:t>
    </dgm:pt>
    <dgm:pt modelId="{DC7C824F-22E9-7846-AA4E-DDD0DEEC2594}">
      <dgm:prSet/>
      <dgm:spPr/>
      <dgm:t>
        <a:bodyPr/>
        <a:lstStyle/>
        <a:p>
          <a:pPr algn="just" rtl="0"/>
          <a:r>
            <a:rPr lang="es-ES_tradnl" dirty="0"/>
            <a:t>Es una persona con amplios conocimientos en seguridad informática, redes, lenguaje de programación,</a:t>
          </a:r>
          <a:r>
            <a:rPr lang="es-ES_tradnl" baseline="0" dirty="0"/>
            <a:t> </a:t>
          </a:r>
          <a:r>
            <a:rPr lang="es-ES_tradnl" dirty="0"/>
            <a:t>vulnerabilidades,</a:t>
          </a:r>
          <a:r>
            <a:rPr lang="es-ES_tradnl" baseline="0" dirty="0"/>
            <a:t> </a:t>
          </a:r>
          <a:r>
            <a:rPr lang="es-ES_tradnl" dirty="0"/>
            <a:t>amenazas, ataques.</a:t>
          </a:r>
        </a:p>
      </dgm:t>
    </dgm:pt>
    <dgm:pt modelId="{7C35F047-4605-A842-A839-494BED72C737}" type="parTrans" cxnId="{A5C9B49C-0483-8F46-B237-7CE311E0FF6E}">
      <dgm:prSet/>
      <dgm:spPr/>
      <dgm:t>
        <a:bodyPr/>
        <a:lstStyle/>
        <a:p>
          <a:endParaRPr lang="es-ES_tradnl"/>
        </a:p>
      </dgm:t>
    </dgm:pt>
    <dgm:pt modelId="{61855621-5420-9147-82D9-D4984B55DBBE}" type="sibTrans" cxnId="{A5C9B49C-0483-8F46-B237-7CE311E0FF6E}">
      <dgm:prSet/>
      <dgm:spPr/>
      <dgm:t>
        <a:bodyPr/>
        <a:lstStyle/>
        <a:p>
          <a:endParaRPr lang="es-ES_tradnl"/>
        </a:p>
      </dgm:t>
    </dgm:pt>
    <dgm:pt modelId="{766961D2-B028-4246-9FFB-3F83520956CE}" type="pres">
      <dgm:prSet presAssocID="{EF8EBF48-20AC-FA41-ADED-1D5F35BBF580}" presName="linearFlow" presStyleCnt="0">
        <dgm:presLayoutVars>
          <dgm:dir/>
          <dgm:resizeHandles val="exact"/>
        </dgm:presLayoutVars>
      </dgm:prSet>
      <dgm:spPr/>
    </dgm:pt>
    <dgm:pt modelId="{A6175165-A3F7-0D41-8F05-EA1C1C6FD871}" type="pres">
      <dgm:prSet presAssocID="{DC7C824F-22E9-7846-AA4E-DDD0DEEC2594}" presName="composite" presStyleCnt="0"/>
      <dgm:spPr/>
    </dgm:pt>
    <dgm:pt modelId="{D3C878C3-EBDC-A74F-A7F6-CD74CA949842}" type="pres">
      <dgm:prSet presAssocID="{DC7C824F-22E9-7846-AA4E-DDD0DEEC2594}" presName="imgShp" presStyleLbl="fgImgPlace1" presStyleIdx="0" presStyleCnt="1" custLinFactNeighborX="-14727" custLinFactNeighborY="1900"/>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6FE0258C-877A-AB4E-A86E-3DFC86834219}" type="pres">
      <dgm:prSet presAssocID="{DC7C824F-22E9-7846-AA4E-DDD0DEEC2594}" presName="txShp" presStyleLbl="node1" presStyleIdx="0" presStyleCnt="1" custScaleX="125553">
        <dgm:presLayoutVars>
          <dgm:bulletEnabled val="1"/>
        </dgm:presLayoutVars>
      </dgm:prSet>
      <dgm:spPr/>
    </dgm:pt>
  </dgm:ptLst>
  <dgm:cxnLst>
    <dgm:cxn modelId="{A5C9B49C-0483-8F46-B237-7CE311E0FF6E}" srcId="{EF8EBF48-20AC-FA41-ADED-1D5F35BBF580}" destId="{DC7C824F-22E9-7846-AA4E-DDD0DEEC2594}" srcOrd="0" destOrd="0" parTransId="{7C35F047-4605-A842-A839-494BED72C737}" sibTransId="{61855621-5420-9147-82D9-D4984B55DBBE}"/>
    <dgm:cxn modelId="{A47BA35A-79B6-1B42-A03E-40644499F0F4}" type="presOf" srcId="{DC7C824F-22E9-7846-AA4E-DDD0DEEC2594}" destId="{6FE0258C-877A-AB4E-A86E-3DFC86834219}" srcOrd="0" destOrd="0" presId="urn:microsoft.com/office/officeart/2005/8/layout/vList3"/>
    <dgm:cxn modelId="{527B748F-DEF8-7D40-8099-9D0D983538BA}" type="presOf" srcId="{EF8EBF48-20AC-FA41-ADED-1D5F35BBF580}" destId="{766961D2-B028-4246-9FFB-3F83520956CE}" srcOrd="0" destOrd="0" presId="urn:microsoft.com/office/officeart/2005/8/layout/vList3"/>
    <dgm:cxn modelId="{4B28F8E1-3062-5240-B5F6-5208E779BC38}" type="presParOf" srcId="{766961D2-B028-4246-9FFB-3F83520956CE}" destId="{A6175165-A3F7-0D41-8F05-EA1C1C6FD871}" srcOrd="0" destOrd="0" presId="urn:microsoft.com/office/officeart/2005/8/layout/vList3"/>
    <dgm:cxn modelId="{AB756F1C-CB37-AF4A-8034-D12AC3C55FF3}" type="presParOf" srcId="{A6175165-A3F7-0D41-8F05-EA1C1C6FD871}" destId="{D3C878C3-EBDC-A74F-A7F6-CD74CA949842}" srcOrd="0" destOrd="0" presId="urn:microsoft.com/office/officeart/2005/8/layout/vList3"/>
    <dgm:cxn modelId="{6FEAC1FB-79A2-7A49-B562-FD8D3B1E916E}" type="presParOf" srcId="{A6175165-A3F7-0D41-8F05-EA1C1C6FD871}" destId="{6FE0258C-877A-AB4E-A86E-3DFC8683421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AB7390-4985-5042-9481-FC8FCDE2485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8C0E6D6A-26E5-604A-9740-8AE947476D9F}">
      <dgm:prSet/>
      <dgm:spPr/>
      <dgm:t>
        <a:bodyPr/>
        <a:lstStyle/>
        <a:p>
          <a:pPr algn="just" rtl="0"/>
          <a:r>
            <a:rPr lang="en-US" dirty="0"/>
            <a:t>De </a:t>
          </a:r>
          <a:r>
            <a:rPr lang="en-US" dirty="0" err="1"/>
            <a:t>alguna</a:t>
          </a:r>
          <a:r>
            <a:rPr lang="en-US" dirty="0"/>
            <a:t> </a:t>
          </a:r>
          <a:r>
            <a:rPr lang="en-US" dirty="0" err="1"/>
            <a:t>manera</a:t>
          </a:r>
          <a:r>
            <a:rPr lang="en-US" dirty="0"/>
            <a:t>, para </a:t>
          </a:r>
          <a:r>
            <a:rPr lang="en-US" dirty="0" err="1"/>
            <a:t>identificarlos</a:t>
          </a:r>
          <a:r>
            <a:rPr lang="en-US" dirty="0"/>
            <a:t> </a:t>
          </a:r>
          <a:r>
            <a:rPr lang="en-US" dirty="0" err="1"/>
            <a:t>mejor</a:t>
          </a:r>
          <a:r>
            <a:rPr lang="en-US" dirty="0"/>
            <a:t>, </a:t>
          </a:r>
          <a:r>
            <a:rPr lang="en-US" dirty="0" err="1"/>
            <a:t>estos</a:t>
          </a:r>
          <a:r>
            <a:rPr lang="en-US" dirty="0"/>
            <a:t> son </a:t>
          </a:r>
          <a:r>
            <a:rPr lang="en-US" dirty="0" err="1"/>
            <a:t>los</a:t>
          </a:r>
          <a:r>
            <a:rPr lang="en-US" dirty="0"/>
            <a:t> </a:t>
          </a:r>
          <a:r>
            <a:rPr lang="en-US" dirty="0" err="1"/>
            <a:t>chicos</a:t>
          </a:r>
          <a:r>
            <a:rPr lang="en-US" dirty="0"/>
            <a:t> </a:t>
          </a:r>
          <a:r>
            <a:rPr lang="en-US" dirty="0" err="1"/>
            <a:t>buenos</a:t>
          </a:r>
          <a:r>
            <a:rPr lang="en-US" dirty="0"/>
            <a:t> </a:t>
          </a:r>
          <a:r>
            <a:rPr lang="en-US" dirty="0" err="1"/>
            <a:t>encargados</a:t>
          </a:r>
          <a:r>
            <a:rPr lang="en-US" dirty="0"/>
            <a:t> de la </a:t>
          </a:r>
          <a:r>
            <a:rPr lang="en-US" dirty="0" err="1"/>
            <a:t>seguridad</a:t>
          </a:r>
          <a:r>
            <a:rPr lang="en-US" dirty="0"/>
            <a:t> de </a:t>
          </a:r>
          <a:r>
            <a:rPr lang="en-US" dirty="0" err="1"/>
            <a:t>los</a:t>
          </a:r>
          <a:r>
            <a:rPr lang="en-US" dirty="0"/>
            <a:t> </a:t>
          </a:r>
          <a:r>
            <a:rPr lang="en-US" dirty="0" err="1"/>
            <a:t>sistemas</a:t>
          </a:r>
          <a:r>
            <a:rPr lang="en-US" dirty="0"/>
            <a:t> </a:t>
          </a:r>
          <a:r>
            <a:rPr lang="en-US" dirty="0" err="1"/>
            <a:t>informáticos</a:t>
          </a:r>
          <a:r>
            <a:rPr lang="en-US" dirty="0"/>
            <a:t>. Los </a:t>
          </a:r>
          <a:r>
            <a:rPr lang="en-US" b="1" dirty="0"/>
            <a:t>White Hat Hackers </a:t>
          </a:r>
          <a:r>
            <a:rPr lang="en-US" dirty="0" err="1"/>
            <a:t>también</a:t>
          </a:r>
          <a:r>
            <a:rPr lang="en-US" dirty="0"/>
            <a:t> </a:t>
          </a:r>
          <a:r>
            <a:rPr lang="en-US" dirty="0" err="1"/>
            <a:t>ejercen</a:t>
          </a:r>
          <a:r>
            <a:rPr lang="en-US" dirty="0"/>
            <a:t> el control a la hora de </a:t>
          </a:r>
          <a:r>
            <a:rPr lang="en-US" dirty="0" err="1"/>
            <a:t>vulnerar</a:t>
          </a:r>
          <a:r>
            <a:rPr lang="en-US" dirty="0"/>
            <a:t> </a:t>
          </a:r>
          <a:r>
            <a:rPr lang="en-US" dirty="0" err="1"/>
            <a:t>sistemas</a:t>
          </a:r>
          <a:r>
            <a:rPr lang="en-US" dirty="0"/>
            <a:t>, sin embargo </a:t>
          </a:r>
          <a:r>
            <a:rPr lang="en-US" dirty="0" err="1"/>
            <a:t>ellos</a:t>
          </a:r>
          <a:r>
            <a:rPr lang="en-US" dirty="0"/>
            <a:t> lo </a:t>
          </a:r>
          <a:r>
            <a:rPr lang="en-US" dirty="0" err="1"/>
            <a:t>hacen</a:t>
          </a:r>
          <a:r>
            <a:rPr lang="en-US" dirty="0"/>
            <a:t> para </a:t>
          </a:r>
          <a:r>
            <a:rPr lang="en-US" dirty="0" err="1"/>
            <a:t>estudiar</a:t>
          </a:r>
          <a:r>
            <a:rPr lang="en-US" dirty="0"/>
            <a:t> y </a:t>
          </a:r>
          <a:r>
            <a:rPr lang="en-US" dirty="0" err="1"/>
            <a:t>fortalecer</a:t>
          </a:r>
          <a:r>
            <a:rPr lang="en-US" dirty="0"/>
            <a:t> </a:t>
          </a:r>
          <a:r>
            <a:rPr lang="en-US" dirty="0" err="1"/>
            <a:t>los</a:t>
          </a:r>
          <a:r>
            <a:rPr lang="en-US" dirty="0"/>
            <a:t> </a:t>
          </a:r>
          <a:r>
            <a:rPr lang="en-US" dirty="0" err="1"/>
            <a:t>fallos</a:t>
          </a:r>
          <a:r>
            <a:rPr lang="en-US" dirty="0"/>
            <a:t> </a:t>
          </a:r>
          <a:r>
            <a:rPr lang="en-US" dirty="0" err="1"/>
            <a:t>encontrados</a:t>
          </a:r>
          <a:r>
            <a:rPr lang="en-US" dirty="0"/>
            <a:t>.</a:t>
          </a:r>
        </a:p>
      </dgm:t>
    </dgm:pt>
    <dgm:pt modelId="{96E2DA53-A487-A14C-8093-A3D4CD0EB73B}" type="parTrans" cxnId="{887FFA73-90DB-8A4F-AF10-E519377D5381}">
      <dgm:prSet/>
      <dgm:spPr/>
      <dgm:t>
        <a:bodyPr/>
        <a:lstStyle/>
        <a:p>
          <a:endParaRPr lang="es-ES_tradnl"/>
        </a:p>
      </dgm:t>
    </dgm:pt>
    <dgm:pt modelId="{0931BD89-758C-B240-8E56-FF221ABABB10}" type="sibTrans" cxnId="{887FFA73-90DB-8A4F-AF10-E519377D5381}">
      <dgm:prSet/>
      <dgm:spPr/>
      <dgm:t>
        <a:bodyPr/>
        <a:lstStyle/>
        <a:p>
          <a:endParaRPr lang="es-ES_tradnl"/>
        </a:p>
      </dgm:t>
    </dgm:pt>
    <dgm:pt modelId="{EA398151-7421-B04C-91AE-D86D8B0F4E11}">
      <dgm:prSet/>
      <dgm:spPr/>
      <dgm:t>
        <a:bodyPr/>
        <a:lstStyle/>
        <a:p>
          <a:pPr algn="just" rtl="0"/>
          <a:r>
            <a:rPr lang="en-US" dirty="0"/>
            <a:t>Se dice que </a:t>
          </a:r>
          <a:r>
            <a:rPr lang="en-US" dirty="0" err="1"/>
            <a:t>algunos</a:t>
          </a:r>
          <a:r>
            <a:rPr lang="en-US" dirty="0"/>
            <a:t> White Hat Hackers </a:t>
          </a:r>
          <a:r>
            <a:rPr lang="en-US" dirty="0" err="1"/>
            <a:t>pertenecieron</a:t>
          </a:r>
          <a:r>
            <a:rPr lang="en-US" dirty="0"/>
            <a:t> al </a:t>
          </a:r>
          <a:r>
            <a:rPr lang="en-US" dirty="0" err="1"/>
            <a:t>bando</a:t>
          </a:r>
          <a:r>
            <a:rPr lang="en-US" dirty="0"/>
            <a:t> de </a:t>
          </a:r>
          <a:r>
            <a:rPr lang="en-US" dirty="0" err="1"/>
            <a:t>los</a:t>
          </a:r>
          <a:r>
            <a:rPr lang="en-US" dirty="0"/>
            <a:t> Black Hat Hackers y hoy </a:t>
          </a:r>
          <a:r>
            <a:rPr lang="en-US" dirty="0" err="1"/>
            <a:t>utilizan</a:t>
          </a:r>
          <a:r>
            <a:rPr lang="en-US" dirty="0"/>
            <a:t> </a:t>
          </a:r>
          <a:r>
            <a:rPr lang="en-US" dirty="0" err="1"/>
            <a:t>todo</a:t>
          </a:r>
          <a:r>
            <a:rPr lang="en-US" dirty="0"/>
            <a:t> </a:t>
          </a:r>
          <a:r>
            <a:rPr lang="en-US" dirty="0" err="1"/>
            <a:t>sus</a:t>
          </a:r>
          <a:r>
            <a:rPr lang="en-US" dirty="0"/>
            <a:t> </a:t>
          </a:r>
          <a:r>
            <a:rPr lang="en-US" dirty="0" err="1"/>
            <a:t>conocimientos</a:t>
          </a:r>
          <a:r>
            <a:rPr lang="en-US" dirty="0"/>
            <a:t> para </a:t>
          </a:r>
          <a:r>
            <a:rPr lang="en-US" dirty="0" err="1"/>
            <a:t>mejorar</a:t>
          </a:r>
          <a:r>
            <a:rPr lang="en-US" dirty="0"/>
            <a:t> </a:t>
          </a:r>
          <a:r>
            <a:rPr lang="en-US" dirty="0" err="1"/>
            <a:t>los</a:t>
          </a:r>
          <a:r>
            <a:rPr lang="en-US" dirty="0"/>
            <a:t> </a:t>
          </a:r>
          <a:r>
            <a:rPr lang="en-US" dirty="0" err="1"/>
            <a:t>sistemas</a:t>
          </a:r>
          <a:r>
            <a:rPr lang="en-US" dirty="0"/>
            <a:t> </a:t>
          </a:r>
          <a:r>
            <a:rPr lang="en-US" dirty="0" err="1"/>
            <a:t>en</a:t>
          </a:r>
          <a:r>
            <a:rPr lang="en-US" dirty="0"/>
            <a:t> </a:t>
          </a:r>
          <a:r>
            <a:rPr lang="en-US" dirty="0" err="1"/>
            <a:t>materia</a:t>
          </a:r>
          <a:r>
            <a:rPr lang="en-US" dirty="0"/>
            <a:t> de </a:t>
          </a:r>
          <a:r>
            <a:rPr lang="en-US" dirty="0" err="1"/>
            <a:t>seguridad</a:t>
          </a:r>
          <a:r>
            <a:rPr lang="en-US" dirty="0"/>
            <a:t>.</a:t>
          </a:r>
        </a:p>
      </dgm:t>
    </dgm:pt>
    <dgm:pt modelId="{7F2B6FC1-6F0E-3F42-B7F1-F8004A36C212}" type="parTrans" cxnId="{405C48D5-2D77-4F4D-AF8A-4444F7CF74DC}">
      <dgm:prSet/>
      <dgm:spPr/>
      <dgm:t>
        <a:bodyPr/>
        <a:lstStyle/>
        <a:p>
          <a:endParaRPr lang="es-ES_tradnl"/>
        </a:p>
      </dgm:t>
    </dgm:pt>
    <dgm:pt modelId="{6F7BFA1D-C868-D04A-8499-7C8A4CF563A2}" type="sibTrans" cxnId="{405C48D5-2D77-4F4D-AF8A-4444F7CF74DC}">
      <dgm:prSet/>
      <dgm:spPr/>
      <dgm:t>
        <a:bodyPr/>
        <a:lstStyle/>
        <a:p>
          <a:endParaRPr lang="es-ES_tradnl"/>
        </a:p>
      </dgm:t>
    </dgm:pt>
    <dgm:pt modelId="{0B917FBE-DEDE-5A40-80AA-5AE0F087E274}" type="pres">
      <dgm:prSet presAssocID="{29AB7390-4985-5042-9481-FC8FCDE24852}" presName="linear" presStyleCnt="0">
        <dgm:presLayoutVars>
          <dgm:animLvl val="lvl"/>
          <dgm:resizeHandles val="exact"/>
        </dgm:presLayoutVars>
      </dgm:prSet>
      <dgm:spPr/>
    </dgm:pt>
    <dgm:pt modelId="{03EDA891-3CA9-6241-A0C9-95207D4AF947}" type="pres">
      <dgm:prSet presAssocID="{8C0E6D6A-26E5-604A-9740-8AE947476D9F}" presName="parentText" presStyleLbl="node1" presStyleIdx="0" presStyleCnt="2">
        <dgm:presLayoutVars>
          <dgm:chMax val="0"/>
          <dgm:bulletEnabled val="1"/>
        </dgm:presLayoutVars>
      </dgm:prSet>
      <dgm:spPr/>
    </dgm:pt>
    <dgm:pt modelId="{1C699F5D-11F9-F14A-A248-0714B2373D85}" type="pres">
      <dgm:prSet presAssocID="{0931BD89-758C-B240-8E56-FF221ABABB10}" presName="spacer" presStyleCnt="0"/>
      <dgm:spPr/>
    </dgm:pt>
    <dgm:pt modelId="{CDF3C774-5FED-844A-9637-FF5721DF955C}" type="pres">
      <dgm:prSet presAssocID="{EA398151-7421-B04C-91AE-D86D8B0F4E11}" presName="parentText" presStyleLbl="node1" presStyleIdx="1" presStyleCnt="2">
        <dgm:presLayoutVars>
          <dgm:chMax val="0"/>
          <dgm:bulletEnabled val="1"/>
        </dgm:presLayoutVars>
      </dgm:prSet>
      <dgm:spPr/>
    </dgm:pt>
  </dgm:ptLst>
  <dgm:cxnLst>
    <dgm:cxn modelId="{887FFA73-90DB-8A4F-AF10-E519377D5381}" srcId="{29AB7390-4985-5042-9481-FC8FCDE24852}" destId="{8C0E6D6A-26E5-604A-9740-8AE947476D9F}" srcOrd="0" destOrd="0" parTransId="{96E2DA53-A487-A14C-8093-A3D4CD0EB73B}" sibTransId="{0931BD89-758C-B240-8E56-FF221ABABB10}"/>
    <dgm:cxn modelId="{405C48D5-2D77-4F4D-AF8A-4444F7CF74DC}" srcId="{29AB7390-4985-5042-9481-FC8FCDE24852}" destId="{EA398151-7421-B04C-91AE-D86D8B0F4E11}" srcOrd="1" destOrd="0" parTransId="{7F2B6FC1-6F0E-3F42-B7F1-F8004A36C212}" sibTransId="{6F7BFA1D-C868-D04A-8499-7C8A4CF563A2}"/>
    <dgm:cxn modelId="{AAB3EA85-B972-454B-B6AB-B4B0795EDBD0}" type="presOf" srcId="{EA398151-7421-B04C-91AE-D86D8B0F4E11}" destId="{CDF3C774-5FED-844A-9637-FF5721DF955C}" srcOrd="0" destOrd="0" presId="urn:microsoft.com/office/officeart/2005/8/layout/vList2"/>
    <dgm:cxn modelId="{9CD8FC0B-6119-A742-9DB2-CB5633C2AD57}" type="presOf" srcId="{8C0E6D6A-26E5-604A-9740-8AE947476D9F}" destId="{03EDA891-3CA9-6241-A0C9-95207D4AF947}" srcOrd="0" destOrd="0" presId="urn:microsoft.com/office/officeart/2005/8/layout/vList2"/>
    <dgm:cxn modelId="{589FDA07-492C-C443-A837-7F44DC67FBF4}" type="presOf" srcId="{29AB7390-4985-5042-9481-FC8FCDE24852}" destId="{0B917FBE-DEDE-5A40-80AA-5AE0F087E274}" srcOrd="0" destOrd="0" presId="urn:microsoft.com/office/officeart/2005/8/layout/vList2"/>
    <dgm:cxn modelId="{17AC4535-C279-6F4B-A872-634DCCCB126C}" type="presParOf" srcId="{0B917FBE-DEDE-5A40-80AA-5AE0F087E274}" destId="{03EDA891-3CA9-6241-A0C9-95207D4AF947}" srcOrd="0" destOrd="0" presId="urn:microsoft.com/office/officeart/2005/8/layout/vList2"/>
    <dgm:cxn modelId="{51DDD4F8-22F6-D14B-AF31-D91B4865797B}" type="presParOf" srcId="{0B917FBE-DEDE-5A40-80AA-5AE0F087E274}" destId="{1C699F5D-11F9-F14A-A248-0714B2373D85}" srcOrd="1" destOrd="0" presId="urn:microsoft.com/office/officeart/2005/8/layout/vList2"/>
    <dgm:cxn modelId="{9F719C55-D13F-6E42-84E1-4AF3FD3FC21D}" type="presParOf" srcId="{0B917FBE-DEDE-5A40-80AA-5AE0F087E274}" destId="{CDF3C774-5FED-844A-9637-FF5721DF955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2F4C2B-7547-2042-83BA-EE23A12BEA1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F38AA1EC-3ECA-4649-A78F-EEAFBEFC3DBE}">
      <dgm:prSet/>
      <dgm:spPr/>
      <dgm:t>
        <a:bodyPr/>
        <a:lstStyle/>
        <a:p>
          <a:pPr algn="just" rtl="0"/>
          <a:r>
            <a:rPr lang="en-US" dirty="0"/>
            <a:t>Este </a:t>
          </a:r>
          <a:r>
            <a:rPr lang="en-US" dirty="0" err="1"/>
            <a:t>es</a:t>
          </a:r>
          <a:r>
            <a:rPr lang="en-US" dirty="0"/>
            <a:t> el </a:t>
          </a:r>
          <a:r>
            <a:rPr lang="en-US" dirty="0" err="1"/>
            <a:t>tipo</a:t>
          </a:r>
          <a:r>
            <a:rPr lang="en-US" dirty="0"/>
            <a:t> de Hackers que </a:t>
          </a:r>
          <a:r>
            <a:rPr lang="en-US" dirty="0" err="1"/>
            <a:t>usan</a:t>
          </a:r>
          <a:r>
            <a:rPr lang="en-US" dirty="0"/>
            <a:t> </a:t>
          </a:r>
          <a:r>
            <a:rPr lang="en-US" dirty="0" err="1"/>
            <a:t>sus</a:t>
          </a:r>
          <a:r>
            <a:rPr lang="en-US" dirty="0"/>
            <a:t> </a:t>
          </a:r>
          <a:r>
            <a:rPr lang="en-US" dirty="0" err="1"/>
            <a:t>habilidades</a:t>
          </a:r>
          <a:r>
            <a:rPr lang="en-US" dirty="0"/>
            <a:t> para </a:t>
          </a:r>
          <a:r>
            <a:rPr lang="en-US" dirty="0" err="1"/>
            <a:t>traspasar</a:t>
          </a:r>
          <a:r>
            <a:rPr lang="en-US" dirty="0"/>
            <a:t> </a:t>
          </a:r>
          <a:r>
            <a:rPr lang="en-US" dirty="0" err="1"/>
            <a:t>los</a:t>
          </a:r>
          <a:r>
            <a:rPr lang="en-US" dirty="0"/>
            <a:t> </a:t>
          </a:r>
          <a:r>
            <a:rPr lang="en-US" dirty="0" err="1"/>
            <a:t>niveles</a:t>
          </a:r>
          <a:r>
            <a:rPr lang="en-US" dirty="0"/>
            <a:t> de </a:t>
          </a:r>
          <a:r>
            <a:rPr lang="en-US" dirty="0" err="1"/>
            <a:t>seguridad</a:t>
          </a:r>
          <a:r>
            <a:rPr lang="en-US" dirty="0"/>
            <a:t> y </a:t>
          </a:r>
          <a:r>
            <a:rPr lang="en-US" dirty="0" err="1"/>
            <a:t>luego</a:t>
          </a:r>
          <a:r>
            <a:rPr lang="en-US" dirty="0"/>
            <a:t> </a:t>
          </a:r>
          <a:r>
            <a:rPr lang="en-US" dirty="0" err="1"/>
            <a:t>ofrecen</a:t>
          </a:r>
          <a:r>
            <a:rPr lang="en-US" dirty="0"/>
            <a:t> </a:t>
          </a:r>
          <a:r>
            <a:rPr lang="en-US" dirty="0" err="1"/>
            <a:t>sus</a:t>
          </a:r>
          <a:r>
            <a:rPr lang="en-US" dirty="0"/>
            <a:t> </a:t>
          </a:r>
          <a:r>
            <a:rPr lang="en-US" dirty="0" err="1"/>
            <a:t>servicios</a:t>
          </a:r>
          <a:r>
            <a:rPr lang="en-US" dirty="0"/>
            <a:t> </a:t>
          </a:r>
          <a:r>
            <a:rPr lang="en-US" dirty="0" err="1"/>
            <a:t>como</a:t>
          </a:r>
          <a:r>
            <a:rPr lang="en-US" dirty="0"/>
            <a:t> </a:t>
          </a:r>
          <a:r>
            <a:rPr lang="en-US" dirty="0" err="1"/>
            <a:t>administradores</a:t>
          </a:r>
          <a:r>
            <a:rPr lang="en-US" dirty="0"/>
            <a:t> de </a:t>
          </a:r>
          <a:r>
            <a:rPr lang="en-US" dirty="0" err="1"/>
            <a:t>seguridad</a:t>
          </a:r>
          <a:r>
            <a:rPr lang="en-US" dirty="0"/>
            <a:t> </a:t>
          </a:r>
          <a:r>
            <a:rPr lang="en-US" dirty="0" err="1"/>
            <a:t>informática</a:t>
          </a:r>
          <a:r>
            <a:rPr lang="en-US" dirty="0"/>
            <a:t> para </a:t>
          </a:r>
          <a:r>
            <a:rPr lang="en-US" dirty="0" err="1"/>
            <a:t>corregir</a:t>
          </a:r>
          <a:r>
            <a:rPr lang="en-US" dirty="0"/>
            <a:t> </a:t>
          </a:r>
          <a:r>
            <a:rPr lang="en-US" dirty="0" err="1"/>
            <a:t>dichos</a:t>
          </a:r>
          <a:r>
            <a:rPr lang="en-US" dirty="0"/>
            <a:t> </a:t>
          </a:r>
          <a:r>
            <a:rPr lang="en-US" dirty="0" err="1"/>
            <a:t>errores</a:t>
          </a:r>
          <a:r>
            <a:rPr lang="en-US" dirty="0"/>
            <a:t>. De </a:t>
          </a:r>
          <a:r>
            <a:rPr lang="en-US" dirty="0" err="1"/>
            <a:t>esta</a:t>
          </a:r>
          <a:r>
            <a:rPr lang="en-US" dirty="0"/>
            <a:t> forma </a:t>
          </a:r>
          <a:r>
            <a:rPr lang="en-US" dirty="0" err="1"/>
            <a:t>atacando</a:t>
          </a:r>
          <a:r>
            <a:rPr lang="en-US" dirty="0"/>
            <a:t> </a:t>
          </a:r>
          <a:r>
            <a:rPr lang="en-US" dirty="0" err="1"/>
            <a:t>diferentes</a:t>
          </a:r>
          <a:r>
            <a:rPr lang="en-US" dirty="0"/>
            <a:t> </a:t>
          </a:r>
          <a:r>
            <a:rPr lang="en-US" dirty="0" err="1"/>
            <a:t>servicios</a:t>
          </a:r>
          <a:r>
            <a:rPr lang="en-US" dirty="0"/>
            <a:t> </a:t>
          </a:r>
          <a:r>
            <a:rPr lang="en-US" dirty="0" err="1"/>
            <a:t>demuestran</a:t>
          </a:r>
          <a:r>
            <a:rPr lang="en-US" dirty="0"/>
            <a:t> </a:t>
          </a:r>
          <a:r>
            <a:rPr lang="en-US" dirty="0" err="1"/>
            <a:t>sus</a:t>
          </a:r>
          <a:r>
            <a:rPr lang="en-US" dirty="0"/>
            <a:t> </a:t>
          </a:r>
          <a:r>
            <a:rPr lang="en-US" dirty="0" err="1"/>
            <a:t>conocimientos</a:t>
          </a:r>
          <a:r>
            <a:rPr lang="en-US" dirty="0"/>
            <a:t> para </a:t>
          </a:r>
          <a:r>
            <a:rPr lang="en-US" dirty="0" err="1"/>
            <a:t>luego</a:t>
          </a:r>
          <a:r>
            <a:rPr lang="en-US" dirty="0"/>
            <a:t> </a:t>
          </a:r>
          <a:r>
            <a:rPr lang="en-US" dirty="0" err="1"/>
            <a:t>ofrecer</a:t>
          </a:r>
          <a:r>
            <a:rPr lang="en-US" dirty="0"/>
            <a:t> </a:t>
          </a:r>
          <a:r>
            <a:rPr lang="en-US" dirty="0" err="1"/>
            <a:t>defenderlos</a:t>
          </a:r>
          <a:r>
            <a:rPr lang="en-US" dirty="0"/>
            <a:t>.</a:t>
          </a:r>
        </a:p>
      </dgm:t>
    </dgm:pt>
    <dgm:pt modelId="{F453F326-1E6D-364C-9D06-828E526B68A7}" type="parTrans" cxnId="{5033C1BF-2ED1-C547-B10F-586701F03142}">
      <dgm:prSet/>
      <dgm:spPr/>
      <dgm:t>
        <a:bodyPr/>
        <a:lstStyle/>
        <a:p>
          <a:endParaRPr lang="es-ES_tradnl"/>
        </a:p>
      </dgm:t>
    </dgm:pt>
    <dgm:pt modelId="{316417E0-5FC2-1843-9C6E-3FF62208967E}" type="sibTrans" cxnId="{5033C1BF-2ED1-C547-B10F-586701F03142}">
      <dgm:prSet/>
      <dgm:spPr/>
      <dgm:t>
        <a:bodyPr/>
        <a:lstStyle/>
        <a:p>
          <a:endParaRPr lang="es-ES_tradnl"/>
        </a:p>
      </dgm:t>
    </dgm:pt>
    <dgm:pt modelId="{AB4863B4-9C87-C547-A955-201A8F1406BD}" type="pres">
      <dgm:prSet presAssocID="{072F4C2B-7547-2042-83BA-EE23A12BEA11}" presName="linear" presStyleCnt="0">
        <dgm:presLayoutVars>
          <dgm:animLvl val="lvl"/>
          <dgm:resizeHandles val="exact"/>
        </dgm:presLayoutVars>
      </dgm:prSet>
      <dgm:spPr/>
    </dgm:pt>
    <dgm:pt modelId="{55ED3F96-A7FB-AF4A-8FB5-169DA0E4E4B8}" type="pres">
      <dgm:prSet presAssocID="{F38AA1EC-3ECA-4649-A78F-EEAFBEFC3DBE}" presName="parentText" presStyleLbl="node1" presStyleIdx="0" presStyleCnt="1">
        <dgm:presLayoutVars>
          <dgm:chMax val="0"/>
          <dgm:bulletEnabled val="1"/>
        </dgm:presLayoutVars>
      </dgm:prSet>
      <dgm:spPr/>
    </dgm:pt>
  </dgm:ptLst>
  <dgm:cxnLst>
    <dgm:cxn modelId="{8E975BED-E4D3-B04E-A5DA-55BEC3FDC671}" type="presOf" srcId="{072F4C2B-7547-2042-83BA-EE23A12BEA11}" destId="{AB4863B4-9C87-C547-A955-201A8F1406BD}" srcOrd="0" destOrd="0" presId="urn:microsoft.com/office/officeart/2005/8/layout/vList2"/>
    <dgm:cxn modelId="{CE7F806D-6855-C441-BB05-EF5D5DCBDCAE}" type="presOf" srcId="{F38AA1EC-3ECA-4649-A78F-EEAFBEFC3DBE}" destId="{55ED3F96-A7FB-AF4A-8FB5-169DA0E4E4B8}" srcOrd="0" destOrd="0" presId="urn:microsoft.com/office/officeart/2005/8/layout/vList2"/>
    <dgm:cxn modelId="{5033C1BF-2ED1-C547-B10F-586701F03142}" srcId="{072F4C2B-7547-2042-83BA-EE23A12BEA11}" destId="{F38AA1EC-3ECA-4649-A78F-EEAFBEFC3DBE}" srcOrd="0" destOrd="0" parTransId="{F453F326-1E6D-364C-9D06-828E526B68A7}" sibTransId="{316417E0-5FC2-1843-9C6E-3FF62208967E}"/>
    <dgm:cxn modelId="{8C7D94D4-342A-B049-BBD1-1DE83CCED341}" type="presParOf" srcId="{AB4863B4-9C87-C547-A955-201A8F1406BD}" destId="{55ED3F96-A7FB-AF4A-8FB5-169DA0E4E4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90583-E90C-4B4E-83B0-3B71110C5898}"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65DBDC69-4F59-8742-BAE7-2CDEF3DD2AE5}">
      <dgm:prSet/>
      <dgm:spPr/>
      <dgm:t>
        <a:bodyPr/>
        <a:lstStyle/>
        <a:p>
          <a:pPr algn="just" rtl="0"/>
          <a:r>
            <a:rPr lang="en-US" dirty="0" err="1"/>
            <a:t>Conocidos</a:t>
          </a:r>
          <a:r>
            <a:rPr lang="en-US" dirty="0"/>
            <a:t> </a:t>
          </a:r>
          <a:r>
            <a:rPr lang="en-US" dirty="0" err="1"/>
            <a:t>como</a:t>
          </a:r>
          <a:r>
            <a:rPr lang="en-US" dirty="0"/>
            <a:t> </a:t>
          </a:r>
          <a:r>
            <a:rPr lang="en-US" i="1" dirty="0"/>
            <a:t>sombreros </a:t>
          </a:r>
          <a:r>
            <a:rPr lang="en-US" i="1" dirty="0" err="1"/>
            <a:t>negros</a:t>
          </a:r>
          <a:r>
            <a:rPr lang="en-US" dirty="0"/>
            <a:t> son </a:t>
          </a:r>
          <a:r>
            <a:rPr lang="en-US" dirty="0" err="1"/>
            <a:t>aquellos</a:t>
          </a:r>
          <a:r>
            <a:rPr lang="en-US" dirty="0"/>
            <a:t> que </a:t>
          </a:r>
          <a:r>
            <a:rPr lang="en-US" dirty="0" err="1"/>
            <a:t>realizan</a:t>
          </a:r>
          <a:r>
            <a:rPr lang="en-US" dirty="0"/>
            <a:t> </a:t>
          </a:r>
          <a:r>
            <a:rPr lang="en-US" dirty="0" err="1"/>
            <a:t>actividades</a:t>
          </a:r>
          <a:r>
            <a:rPr lang="en-US" dirty="0"/>
            <a:t> para </a:t>
          </a:r>
          <a:r>
            <a:rPr lang="en-US" dirty="0" err="1"/>
            <a:t>vulnerar</a:t>
          </a:r>
          <a:r>
            <a:rPr lang="en-US" dirty="0"/>
            <a:t> la </a:t>
          </a:r>
          <a:r>
            <a:rPr lang="en-US" dirty="0" err="1"/>
            <a:t>seguridad</a:t>
          </a:r>
          <a:r>
            <a:rPr lang="en-US" dirty="0"/>
            <a:t> de </a:t>
          </a:r>
          <a:r>
            <a:rPr lang="en-US" dirty="0" err="1"/>
            <a:t>sistemas</a:t>
          </a:r>
          <a:r>
            <a:rPr lang="en-US" dirty="0"/>
            <a:t>, </a:t>
          </a:r>
          <a:r>
            <a:rPr lang="en-US" dirty="0" err="1"/>
            <a:t>violentar</a:t>
          </a:r>
          <a:r>
            <a:rPr lang="en-US" dirty="0"/>
            <a:t> y </a:t>
          </a:r>
          <a:r>
            <a:rPr lang="en-US" dirty="0" err="1"/>
            <a:t>extraer</a:t>
          </a:r>
          <a:r>
            <a:rPr lang="en-US" dirty="0"/>
            <a:t> </a:t>
          </a:r>
          <a:r>
            <a:rPr lang="en-US" dirty="0" err="1"/>
            <a:t>información</a:t>
          </a:r>
          <a:r>
            <a:rPr lang="en-US" dirty="0"/>
            <a:t> </a:t>
          </a:r>
          <a:r>
            <a:rPr lang="en-US" dirty="0" err="1"/>
            <a:t>restringida</a:t>
          </a:r>
          <a:r>
            <a:rPr lang="en-US" dirty="0"/>
            <a:t> con un fin </a:t>
          </a:r>
          <a:r>
            <a:rPr lang="en-US" dirty="0" err="1"/>
            <a:t>monetario</a:t>
          </a:r>
          <a:r>
            <a:rPr lang="en-US" dirty="0"/>
            <a:t>. Entre </a:t>
          </a:r>
          <a:r>
            <a:rPr lang="en-US" dirty="0" err="1"/>
            <a:t>otras</a:t>
          </a:r>
          <a:r>
            <a:rPr lang="en-US" dirty="0"/>
            <a:t> </a:t>
          </a:r>
          <a:r>
            <a:rPr lang="en-US" dirty="0" err="1"/>
            <a:t>actividades</a:t>
          </a:r>
          <a:r>
            <a:rPr lang="en-US" dirty="0"/>
            <a:t> </a:t>
          </a:r>
          <a:r>
            <a:rPr lang="en-US" dirty="0" err="1"/>
            <a:t>también</a:t>
          </a:r>
          <a:r>
            <a:rPr lang="en-US" dirty="0"/>
            <a:t> son </a:t>
          </a:r>
          <a:r>
            <a:rPr lang="en-US" dirty="0" err="1"/>
            <a:t>creadores</a:t>
          </a:r>
          <a:r>
            <a:rPr lang="en-US" dirty="0"/>
            <a:t> de virus, spywares y malwares.</a:t>
          </a:r>
        </a:p>
      </dgm:t>
    </dgm:pt>
    <dgm:pt modelId="{8648C3B5-00B3-E146-AD8D-91AD0C662993}" type="parTrans" cxnId="{12F5D198-36E4-3D46-AFE0-42BBA2C82C24}">
      <dgm:prSet/>
      <dgm:spPr/>
      <dgm:t>
        <a:bodyPr/>
        <a:lstStyle/>
        <a:p>
          <a:endParaRPr lang="es-ES_tradnl"/>
        </a:p>
      </dgm:t>
    </dgm:pt>
    <dgm:pt modelId="{CF6F3BA5-8935-E544-8EFE-A7D0E3D0FC50}" type="sibTrans" cxnId="{12F5D198-36E4-3D46-AFE0-42BBA2C82C24}">
      <dgm:prSet/>
      <dgm:spPr/>
      <dgm:t>
        <a:bodyPr/>
        <a:lstStyle/>
        <a:p>
          <a:endParaRPr lang="es-ES_tradnl"/>
        </a:p>
      </dgm:t>
    </dgm:pt>
    <dgm:pt modelId="{76A6C382-5DFB-5C4C-A80B-1ECCD4155DE5}" type="pres">
      <dgm:prSet presAssocID="{C7090583-E90C-4B4E-83B0-3B71110C5898}" presName="linear" presStyleCnt="0">
        <dgm:presLayoutVars>
          <dgm:animLvl val="lvl"/>
          <dgm:resizeHandles val="exact"/>
        </dgm:presLayoutVars>
      </dgm:prSet>
      <dgm:spPr/>
    </dgm:pt>
    <dgm:pt modelId="{FB4ABCA0-0D58-184C-86BA-7A2544AA55B5}" type="pres">
      <dgm:prSet presAssocID="{65DBDC69-4F59-8742-BAE7-2CDEF3DD2AE5}" presName="parentText" presStyleLbl="node1" presStyleIdx="0" presStyleCnt="1">
        <dgm:presLayoutVars>
          <dgm:chMax val="0"/>
          <dgm:bulletEnabled val="1"/>
        </dgm:presLayoutVars>
      </dgm:prSet>
      <dgm:spPr/>
    </dgm:pt>
  </dgm:ptLst>
  <dgm:cxnLst>
    <dgm:cxn modelId="{0DA55511-5FA7-7A4A-8A99-76A9C5A8677E}" type="presOf" srcId="{65DBDC69-4F59-8742-BAE7-2CDEF3DD2AE5}" destId="{FB4ABCA0-0D58-184C-86BA-7A2544AA55B5}" srcOrd="0" destOrd="0" presId="urn:microsoft.com/office/officeart/2005/8/layout/vList2"/>
    <dgm:cxn modelId="{12F5D198-36E4-3D46-AFE0-42BBA2C82C24}" srcId="{C7090583-E90C-4B4E-83B0-3B71110C5898}" destId="{65DBDC69-4F59-8742-BAE7-2CDEF3DD2AE5}" srcOrd="0" destOrd="0" parTransId="{8648C3B5-00B3-E146-AD8D-91AD0C662993}" sibTransId="{CF6F3BA5-8935-E544-8EFE-A7D0E3D0FC50}"/>
    <dgm:cxn modelId="{373BB9C0-3772-F748-8BAB-219F3C0E5000}" type="presOf" srcId="{C7090583-E90C-4B4E-83B0-3B71110C5898}" destId="{76A6C382-5DFB-5C4C-A80B-1ECCD4155DE5}" srcOrd="0" destOrd="0" presId="urn:microsoft.com/office/officeart/2005/8/layout/vList2"/>
    <dgm:cxn modelId="{28B34BC9-A996-0A43-8455-A31ADDEF6EA5}" type="presParOf" srcId="{76A6C382-5DFB-5C4C-A80B-1ECCD4155DE5}" destId="{FB4ABCA0-0D58-184C-86BA-7A2544AA55B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19EAF9-68C4-354D-B30F-01D2755C6CC5}"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2A62A0CD-2F81-0B42-8E6D-8819EFDF0AB6}">
      <dgm:prSet/>
      <dgm:spPr/>
      <dgm:t>
        <a:bodyPr/>
        <a:lstStyle/>
        <a:p>
          <a:pPr algn="just" rtl="0"/>
          <a:r>
            <a:rPr lang="en-US" dirty="0"/>
            <a:t>Este </a:t>
          </a:r>
          <a:r>
            <a:rPr lang="en-US" dirty="0" err="1"/>
            <a:t>tipo</a:t>
          </a:r>
          <a:r>
            <a:rPr lang="en-US" dirty="0"/>
            <a:t> de hackers </a:t>
          </a:r>
          <a:r>
            <a:rPr lang="en-US" dirty="0" err="1"/>
            <a:t>forman</a:t>
          </a:r>
          <a:r>
            <a:rPr lang="en-US" dirty="0"/>
            <a:t> parte de la </a:t>
          </a:r>
          <a:r>
            <a:rPr lang="en-US" dirty="0" err="1"/>
            <a:t>lista</a:t>
          </a:r>
          <a:r>
            <a:rPr lang="en-US" dirty="0"/>
            <a:t> </a:t>
          </a:r>
          <a:r>
            <a:rPr lang="en-US" b="1" dirty="0"/>
            <a:t>Black hat</a:t>
          </a:r>
          <a:r>
            <a:rPr lang="en-US" dirty="0"/>
            <a:t> </a:t>
          </a:r>
          <a:r>
            <a:rPr lang="en-US" dirty="0" err="1"/>
            <a:t>pero</a:t>
          </a:r>
          <a:r>
            <a:rPr lang="en-US" dirty="0"/>
            <a:t> </a:t>
          </a:r>
          <a:r>
            <a:rPr lang="en-US" dirty="0" err="1"/>
            <a:t>su</a:t>
          </a:r>
          <a:r>
            <a:rPr lang="en-US" dirty="0"/>
            <a:t> fin </a:t>
          </a:r>
          <a:r>
            <a:rPr lang="en-US" dirty="0" err="1"/>
            <a:t>además</a:t>
          </a:r>
          <a:r>
            <a:rPr lang="en-US" dirty="0"/>
            <a:t> de </a:t>
          </a:r>
          <a:r>
            <a:rPr lang="en-US" dirty="0" err="1"/>
            <a:t>incrustar</a:t>
          </a:r>
          <a:r>
            <a:rPr lang="en-US" dirty="0"/>
            <a:t> virus, </a:t>
          </a:r>
          <a:r>
            <a:rPr lang="en-US" b="1" dirty="0"/>
            <a:t>malware</a:t>
          </a:r>
          <a:r>
            <a:rPr lang="en-US" dirty="0"/>
            <a:t> y </a:t>
          </a:r>
          <a:r>
            <a:rPr lang="en-US" dirty="0" err="1"/>
            <a:t>robar</a:t>
          </a:r>
          <a:r>
            <a:rPr lang="en-US" dirty="0"/>
            <a:t> </a:t>
          </a:r>
          <a:r>
            <a:rPr lang="en-US" dirty="0" err="1"/>
            <a:t>datos</a:t>
          </a:r>
          <a:r>
            <a:rPr lang="en-US" dirty="0"/>
            <a:t> o </a:t>
          </a:r>
          <a:r>
            <a:rPr lang="en-US" dirty="0" err="1"/>
            <a:t>contraseñas</a:t>
          </a:r>
          <a:r>
            <a:rPr lang="en-US" dirty="0"/>
            <a:t> </a:t>
          </a:r>
          <a:r>
            <a:rPr lang="en-US" dirty="0" err="1"/>
            <a:t>es</a:t>
          </a:r>
          <a:r>
            <a:rPr lang="en-US" dirty="0"/>
            <a:t> </a:t>
          </a:r>
          <a:r>
            <a:rPr lang="en-US" dirty="0" err="1"/>
            <a:t>violentar</a:t>
          </a:r>
          <a:r>
            <a:rPr lang="en-US" dirty="0"/>
            <a:t> software original (de </a:t>
          </a:r>
          <a:r>
            <a:rPr lang="en-US" dirty="0" err="1"/>
            <a:t>cualquier</a:t>
          </a:r>
          <a:r>
            <a:rPr lang="en-US" dirty="0"/>
            <a:t> </a:t>
          </a:r>
          <a:r>
            <a:rPr lang="en-US" dirty="0" err="1"/>
            <a:t>tipo</a:t>
          </a:r>
          <a:r>
            <a:rPr lang="en-US" dirty="0"/>
            <a:t>) y extender </a:t>
          </a:r>
          <a:r>
            <a:rPr lang="en-US" dirty="0" err="1"/>
            <a:t>sus</a:t>
          </a:r>
          <a:r>
            <a:rPr lang="en-US" dirty="0"/>
            <a:t> </a:t>
          </a:r>
          <a:r>
            <a:rPr lang="en-US" dirty="0" err="1"/>
            <a:t>funcionalidades</a:t>
          </a:r>
          <a:r>
            <a:rPr lang="en-US" dirty="0"/>
            <a:t>. </a:t>
          </a:r>
          <a:r>
            <a:rPr lang="en-US" dirty="0" err="1"/>
            <a:t>Dentro</a:t>
          </a:r>
          <a:r>
            <a:rPr lang="en-US" dirty="0"/>
            <a:t> de </a:t>
          </a:r>
          <a:r>
            <a:rPr lang="en-US" dirty="0" err="1"/>
            <a:t>su</a:t>
          </a:r>
          <a:r>
            <a:rPr lang="en-US" dirty="0"/>
            <a:t> </a:t>
          </a:r>
          <a:r>
            <a:rPr lang="en-US" dirty="0" err="1"/>
            <a:t>trabajo</a:t>
          </a:r>
          <a:r>
            <a:rPr lang="en-US" dirty="0"/>
            <a:t> </a:t>
          </a:r>
          <a:r>
            <a:rPr lang="en-US" dirty="0" err="1"/>
            <a:t>entran</a:t>
          </a:r>
          <a:r>
            <a:rPr lang="en-US" dirty="0"/>
            <a:t> </a:t>
          </a:r>
          <a:r>
            <a:rPr lang="en-US" dirty="0" err="1"/>
            <a:t>los</a:t>
          </a:r>
          <a:r>
            <a:rPr lang="en-US" dirty="0"/>
            <a:t> </a:t>
          </a:r>
          <a:r>
            <a:rPr lang="en-US" dirty="0" err="1"/>
            <a:t>famosos</a:t>
          </a:r>
          <a:r>
            <a:rPr lang="en-US" dirty="0"/>
            <a:t> </a:t>
          </a:r>
          <a:r>
            <a:rPr lang="en-US" b="1" dirty="0" err="1"/>
            <a:t>KeyGen</a:t>
          </a:r>
          <a:r>
            <a:rPr lang="en-US" dirty="0"/>
            <a:t> y la </a:t>
          </a:r>
          <a:r>
            <a:rPr lang="en-US" dirty="0" err="1"/>
            <a:t>piratería</a:t>
          </a:r>
          <a:r>
            <a:rPr lang="en-US" dirty="0"/>
            <a:t> de software (</a:t>
          </a:r>
          <a:r>
            <a:rPr lang="en-US" dirty="0" err="1"/>
            <a:t>distribuir</a:t>
          </a:r>
          <a:r>
            <a:rPr lang="en-US" dirty="0"/>
            <a:t> software </a:t>
          </a:r>
          <a:r>
            <a:rPr lang="en-US" dirty="0" err="1"/>
            <a:t>pago</a:t>
          </a:r>
          <a:r>
            <a:rPr lang="en-US" dirty="0"/>
            <a:t> </a:t>
          </a:r>
          <a:r>
            <a:rPr lang="en-US" dirty="0" err="1"/>
            <a:t>como</a:t>
          </a:r>
          <a:r>
            <a:rPr lang="en-US" dirty="0"/>
            <a:t> </a:t>
          </a:r>
          <a:r>
            <a:rPr lang="en-US" dirty="0" err="1"/>
            <a:t>gratuitos</a:t>
          </a:r>
          <a:r>
            <a:rPr lang="en-US" dirty="0"/>
            <a:t>).</a:t>
          </a:r>
        </a:p>
      </dgm:t>
    </dgm:pt>
    <dgm:pt modelId="{CC2787BE-A539-944A-AA05-C1E53B09B699}" type="parTrans" cxnId="{735EC93D-344A-744E-8635-66879784986A}">
      <dgm:prSet/>
      <dgm:spPr/>
      <dgm:t>
        <a:bodyPr/>
        <a:lstStyle/>
        <a:p>
          <a:endParaRPr lang="es-ES_tradnl"/>
        </a:p>
      </dgm:t>
    </dgm:pt>
    <dgm:pt modelId="{27577EE8-7AC7-C946-B40C-790369ED2C3D}" type="sibTrans" cxnId="{735EC93D-344A-744E-8635-66879784986A}">
      <dgm:prSet/>
      <dgm:spPr/>
      <dgm:t>
        <a:bodyPr/>
        <a:lstStyle/>
        <a:p>
          <a:endParaRPr lang="es-ES_tradnl"/>
        </a:p>
      </dgm:t>
    </dgm:pt>
    <dgm:pt modelId="{A9644D8E-E1D0-C64F-B5C1-92A0501A5004}" type="pres">
      <dgm:prSet presAssocID="{B119EAF9-68C4-354D-B30F-01D2755C6CC5}" presName="linear" presStyleCnt="0">
        <dgm:presLayoutVars>
          <dgm:animLvl val="lvl"/>
          <dgm:resizeHandles val="exact"/>
        </dgm:presLayoutVars>
      </dgm:prSet>
      <dgm:spPr/>
    </dgm:pt>
    <dgm:pt modelId="{4BC01D75-9134-BD4E-A5E1-0CEAA4AF1584}" type="pres">
      <dgm:prSet presAssocID="{2A62A0CD-2F81-0B42-8E6D-8819EFDF0AB6}" presName="parentText" presStyleLbl="node1" presStyleIdx="0" presStyleCnt="1">
        <dgm:presLayoutVars>
          <dgm:chMax val="0"/>
          <dgm:bulletEnabled val="1"/>
        </dgm:presLayoutVars>
      </dgm:prSet>
      <dgm:spPr/>
    </dgm:pt>
  </dgm:ptLst>
  <dgm:cxnLst>
    <dgm:cxn modelId="{AE1704C1-1151-194A-B8A0-6F38467B9A6C}" type="presOf" srcId="{2A62A0CD-2F81-0B42-8E6D-8819EFDF0AB6}" destId="{4BC01D75-9134-BD4E-A5E1-0CEAA4AF1584}" srcOrd="0" destOrd="0" presId="urn:microsoft.com/office/officeart/2005/8/layout/vList2"/>
    <dgm:cxn modelId="{40AF1882-29DC-184E-990F-15E58EB39B2E}" type="presOf" srcId="{B119EAF9-68C4-354D-B30F-01D2755C6CC5}" destId="{A9644D8E-E1D0-C64F-B5C1-92A0501A5004}" srcOrd="0" destOrd="0" presId="urn:microsoft.com/office/officeart/2005/8/layout/vList2"/>
    <dgm:cxn modelId="{735EC93D-344A-744E-8635-66879784986A}" srcId="{B119EAF9-68C4-354D-B30F-01D2755C6CC5}" destId="{2A62A0CD-2F81-0B42-8E6D-8819EFDF0AB6}" srcOrd="0" destOrd="0" parTransId="{CC2787BE-A539-944A-AA05-C1E53B09B699}" sibTransId="{27577EE8-7AC7-C946-B40C-790369ED2C3D}"/>
    <dgm:cxn modelId="{D317F410-4315-1D49-A0D2-8AC6D5F1F2EB}" type="presParOf" srcId="{A9644D8E-E1D0-C64F-B5C1-92A0501A5004}" destId="{4BC01D75-9134-BD4E-A5E1-0CEAA4AF15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C7258F-6ECA-8F40-87A1-614677CF54F0}"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_tradnl"/>
        </a:p>
      </dgm:t>
    </dgm:pt>
    <dgm:pt modelId="{82FB7D7D-7824-D943-AAFF-5FCBE3D89E9E}">
      <dgm:prSet/>
      <dgm:spPr/>
      <dgm:t>
        <a:bodyPr/>
        <a:lstStyle/>
        <a:p>
          <a:pPr algn="just" rtl="0"/>
          <a:r>
            <a:rPr lang="en-US" dirty="0" err="1"/>
            <a:t>Es</a:t>
          </a:r>
          <a:r>
            <a:rPr lang="en-US" dirty="0"/>
            <a:t> el Hacker </a:t>
          </a:r>
          <a:r>
            <a:rPr lang="en-US" dirty="0" err="1"/>
            <a:t>encargado</a:t>
          </a:r>
          <a:r>
            <a:rPr lang="en-US" dirty="0"/>
            <a:t> de las </a:t>
          </a:r>
          <a:r>
            <a:rPr lang="en-US" dirty="0" err="1"/>
            <a:t>telecomunicaciones</a:t>
          </a:r>
          <a:r>
            <a:rPr lang="en-US" dirty="0"/>
            <a:t>, </a:t>
          </a:r>
          <a:r>
            <a:rPr lang="en-US" dirty="0" err="1"/>
            <a:t>móviles</a:t>
          </a:r>
          <a:r>
            <a:rPr lang="en-US" dirty="0"/>
            <a:t>, </a:t>
          </a:r>
          <a:r>
            <a:rPr lang="en-US" dirty="0" err="1"/>
            <a:t>voz</a:t>
          </a:r>
          <a:r>
            <a:rPr lang="en-US" dirty="0"/>
            <a:t> </a:t>
          </a:r>
          <a:r>
            <a:rPr lang="en-US" dirty="0" err="1"/>
            <a:t>sobre</a:t>
          </a:r>
          <a:r>
            <a:rPr lang="en-US" dirty="0"/>
            <a:t> IP, etc. Su </a:t>
          </a:r>
          <a:r>
            <a:rPr lang="en-US" dirty="0" err="1"/>
            <a:t>trabajo</a:t>
          </a:r>
          <a:r>
            <a:rPr lang="en-US" dirty="0"/>
            <a:t> se </a:t>
          </a:r>
          <a:r>
            <a:rPr lang="en-US" dirty="0" err="1"/>
            <a:t>centra</a:t>
          </a:r>
          <a:r>
            <a:rPr lang="en-US" dirty="0"/>
            <a:t> </a:t>
          </a:r>
          <a:r>
            <a:rPr lang="en-US" dirty="0" err="1"/>
            <a:t>en</a:t>
          </a:r>
          <a:r>
            <a:rPr lang="en-US" dirty="0"/>
            <a:t> </a:t>
          </a:r>
          <a:r>
            <a:rPr lang="en-US" dirty="0" err="1"/>
            <a:t>irrumpir</a:t>
          </a:r>
          <a:r>
            <a:rPr lang="en-US" dirty="0"/>
            <a:t> </a:t>
          </a:r>
          <a:r>
            <a:rPr lang="en-US" dirty="0" err="1"/>
            <a:t>dentro</a:t>
          </a:r>
          <a:r>
            <a:rPr lang="en-US" dirty="0"/>
            <a:t> de </a:t>
          </a:r>
          <a:r>
            <a:rPr lang="en-US" dirty="0" err="1"/>
            <a:t>este</a:t>
          </a:r>
          <a:r>
            <a:rPr lang="en-US" dirty="0"/>
            <a:t> </a:t>
          </a:r>
          <a:r>
            <a:rPr lang="en-US" dirty="0" err="1"/>
            <a:t>amplio</a:t>
          </a:r>
          <a:r>
            <a:rPr lang="en-US" dirty="0"/>
            <a:t> </a:t>
          </a:r>
          <a:r>
            <a:rPr lang="en-US" dirty="0" err="1"/>
            <a:t>mundo</a:t>
          </a:r>
          <a:r>
            <a:rPr lang="en-US" dirty="0"/>
            <a:t> de las </a:t>
          </a:r>
          <a:r>
            <a:rPr lang="en-US" dirty="0" err="1"/>
            <a:t>comunicaciones</a:t>
          </a:r>
          <a:r>
            <a:rPr lang="en-US" dirty="0"/>
            <a:t>.</a:t>
          </a:r>
        </a:p>
      </dgm:t>
    </dgm:pt>
    <dgm:pt modelId="{83C7EE16-2F0B-0743-BD82-98ADBF672D2A}" type="parTrans" cxnId="{B0C533EA-C235-9749-8460-2392A27F2ADD}">
      <dgm:prSet/>
      <dgm:spPr/>
      <dgm:t>
        <a:bodyPr/>
        <a:lstStyle/>
        <a:p>
          <a:endParaRPr lang="es-ES_tradnl"/>
        </a:p>
      </dgm:t>
    </dgm:pt>
    <dgm:pt modelId="{3B4FE257-FDE9-1A42-8C9E-73850C8F7CE5}" type="sibTrans" cxnId="{B0C533EA-C235-9749-8460-2392A27F2ADD}">
      <dgm:prSet/>
      <dgm:spPr/>
      <dgm:t>
        <a:bodyPr/>
        <a:lstStyle/>
        <a:p>
          <a:endParaRPr lang="es-ES_tradnl"/>
        </a:p>
      </dgm:t>
    </dgm:pt>
    <dgm:pt modelId="{E89382B9-BA32-2241-AE98-A20E17E66A57}" type="pres">
      <dgm:prSet presAssocID="{C4C7258F-6ECA-8F40-87A1-614677CF54F0}" presName="linear" presStyleCnt="0">
        <dgm:presLayoutVars>
          <dgm:animLvl val="lvl"/>
          <dgm:resizeHandles val="exact"/>
        </dgm:presLayoutVars>
      </dgm:prSet>
      <dgm:spPr/>
    </dgm:pt>
    <dgm:pt modelId="{BF05A68A-BB09-7545-85A6-C6A1121E6D35}" type="pres">
      <dgm:prSet presAssocID="{82FB7D7D-7824-D943-AAFF-5FCBE3D89E9E}" presName="parentText" presStyleLbl="node1" presStyleIdx="0" presStyleCnt="1">
        <dgm:presLayoutVars>
          <dgm:chMax val="0"/>
          <dgm:bulletEnabled val="1"/>
        </dgm:presLayoutVars>
      </dgm:prSet>
      <dgm:spPr/>
    </dgm:pt>
  </dgm:ptLst>
  <dgm:cxnLst>
    <dgm:cxn modelId="{B0C533EA-C235-9749-8460-2392A27F2ADD}" srcId="{C4C7258F-6ECA-8F40-87A1-614677CF54F0}" destId="{82FB7D7D-7824-D943-AAFF-5FCBE3D89E9E}" srcOrd="0" destOrd="0" parTransId="{83C7EE16-2F0B-0743-BD82-98ADBF672D2A}" sibTransId="{3B4FE257-FDE9-1A42-8C9E-73850C8F7CE5}"/>
    <dgm:cxn modelId="{3152C213-483A-D040-AD46-DBD575362201}" type="presOf" srcId="{82FB7D7D-7824-D943-AAFF-5FCBE3D89E9E}" destId="{BF05A68A-BB09-7545-85A6-C6A1121E6D35}" srcOrd="0" destOrd="0" presId="urn:microsoft.com/office/officeart/2005/8/layout/vList2"/>
    <dgm:cxn modelId="{A6DF23EB-423E-7747-B628-D1FC4AD019E8}" type="presOf" srcId="{C4C7258F-6ECA-8F40-87A1-614677CF54F0}" destId="{E89382B9-BA32-2241-AE98-A20E17E66A57}" srcOrd="0" destOrd="0" presId="urn:microsoft.com/office/officeart/2005/8/layout/vList2"/>
    <dgm:cxn modelId="{AB787DF6-4226-4446-A986-2B8241AC86B0}" type="presParOf" srcId="{E89382B9-BA32-2241-AE98-A20E17E66A57}" destId="{BF05A68A-BB09-7545-85A6-C6A1121E6D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DB15-F50F-CB41-8174-7C367147E687}">
      <dsp:nvSpPr>
        <dsp:cNvPr id="0" name=""/>
        <dsp:cNvSpPr/>
      </dsp:nvSpPr>
      <dsp:spPr>
        <a:xfrm>
          <a:off x="0" y="42055"/>
          <a:ext cx="9905999" cy="65450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Toda información es libre por naturaleza.</a:t>
          </a:r>
        </a:p>
      </dsp:txBody>
      <dsp:txXfrm>
        <a:off x="31950" y="74005"/>
        <a:ext cx="9842099" cy="590605"/>
      </dsp:txXfrm>
    </dsp:sp>
    <dsp:sp modelId="{4DA7ECE0-0EF4-E043-91C2-9968A265A820}">
      <dsp:nvSpPr>
        <dsp:cNvPr id="0" name=""/>
        <dsp:cNvSpPr/>
      </dsp:nvSpPr>
      <dsp:spPr>
        <a:xfrm>
          <a:off x="0" y="748401"/>
          <a:ext cx="9905999" cy="65450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Ser antiautoritario.</a:t>
          </a:r>
        </a:p>
      </dsp:txBody>
      <dsp:txXfrm>
        <a:off x="31950" y="780351"/>
        <a:ext cx="9842099" cy="590605"/>
      </dsp:txXfrm>
    </dsp:sp>
    <dsp:sp modelId="{34BCB074-CC43-DD4A-A4FF-0A6E239C5ABB}">
      <dsp:nvSpPr>
        <dsp:cNvPr id="0" name=""/>
        <dsp:cNvSpPr/>
      </dsp:nvSpPr>
      <dsp:spPr>
        <a:xfrm>
          <a:off x="0" y="1454746"/>
          <a:ext cx="9905999" cy="65450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Los hackers pueden juzgarse por sus proezas, no por otras jerarquías sociales (lo cual permitió que un niño prodigio de diez años se uniese al grupo).</a:t>
          </a:r>
        </a:p>
      </dsp:txBody>
      <dsp:txXfrm>
        <a:off x="31950" y="1486696"/>
        <a:ext cx="9842099" cy="590605"/>
      </dsp:txXfrm>
    </dsp:sp>
    <dsp:sp modelId="{F0C652BD-E2A3-7D49-B742-612B86320635}">
      <dsp:nvSpPr>
        <dsp:cNvPr id="0" name=""/>
        <dsp:cNvSpPr/>
      </dsp:nvSpPr>
      <dsp:spPr>
        <a:xfrm>
          <a:off x="0" y="2161091"/>
          <a:ext cx="9905999" cy="65450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Arte y belleza pueden ser creados por un ordenador.</a:t>
          </a:r>
        </a:p>
      </dsp:txBody>
      <dsp:txXfrm>
        <a:off x="31950" y="2193041"/>
        <a:ext cx="9842099" cy="590605"/>
      </dsp:txXfrm>
    </dsp:sp>
    <dsp:sp modelId="{2902B989-84DE-8D4B-8311-D07513EF9D05}">
      <dsp:nvSpPr>
        <dsp:cNvPr id="0" name=""/>
        <dsp:cNvSpPr/>
      </dsp:nvSpPr>
      <dsp:spPr>
        <a:xfrm>
          <a:off x="0" y="2867436"/>
          <a:ext cx="9905999" cy="65450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Los </a:t>
          </a:r>
          <a:r>
            <a:rPr lang="en-US" sz="1800" kern="1200" dirty="0" err="1"/>
            <a:t>ordenadores</a:t>
          </a:r>
          <a:r>
            <a:rPr lang="en-US" sz="1800" kern="1200" dirty="0"/>
            <a:t> </a:t>
          </a:r>
          <a:r>
            <a:rPr lang="en-US" sz="1800" kern="1200" dirty="0" err="1"/>
            <a:t>pueden</a:t>
          </a:r>
          <a:r>
            <a:rPr lang="en-US" sz="1800" kern="1200" dirty="0"/>
            <a:t> </a:t>
          </a:r>
          <a:r>
            <a:rPr lang="en-US" sz="1800" kern="1200" dirty="0" err="1"/>
            <a:t>cambiar</a:t>
          </a:r>
          <a:r>
            <a:rPr lang="en-US" sz="1800" kern="1200" dirty="0"/>
            <a:t> y </a:t>
          </a:r>
          <a:r>
            <a:rPr lang="en-US" sz="1800" kern="1200" dirty="0" err="1"/>
            <a:t>mejorar</a:t>
          </a:r>
          <a:r>
            <a:rPr lang="en-US" sz="1800" kern="1200" dirty="0"/>
            <a:t> la </a:t>
          </a:r>
          <a:r>
            <a:rPr lang="en-US" sz="1800" kern="1200" dirty="0" err="1"/>
            <a:t>vida</a:t>
          </a:r>
          <a:r>
            <a:rPr lang="en-US" sz="1800" kern="1200" dirty="0"/>
            <a:t>.</a:t>
          </a:r>
        </a:p>
      </dsp:txBody>
      <dsp:txXfrm>
        <a:off x="31950" y="2899386"/>
        <a:ext cx="9842099" cy="590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627C-3C7D-004E-8C75-246A9D497B9F}">
      <dsp:nvSpPr>
        <dsp:cNvPr id="0" name=""/>
        <dsp:cNvSpPr/>
      </dsp:nvSpPr>
      <dsp:spPr>
        <a:xfrm>
          <a:off x="0" y="183447"/>
          <a:ext cx="9905999" cy="199485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rtl="0">
            <a:lnSpc>
              <a:spcPct val="90000"/>
            </a:lnSpc>
            <a:spcBef>
              <a:spcPct val="0"/>
            </a:spcBef>
            <a:spcAft>
              <a:spcPct val="35000"/>
            </a:spcAft>
            <a:buNone/>
          </a:pPr>
          <a:r>
            <a:rPr lang="en-US" sz="3100" kern="1200" dirty="0"/>
            <a:t>Son </a:t>
          </a:r>
          <a:r>
            <a:rPr lang="en-US" sz="3100" kern="1200" dirty="0" err="1"/>
            <a:t>aquellos</a:t>
          </a:r>
          <a:r>
            <a:rPr lang="en-US" sz="3100" kern="1200" dirty="0"/>
            <a:t> </a:t>
          </a:r>
          <a:r>
            <a:rPr lang="en-US" sz="3100" kern="1200" dirty="0" err="1"/>
            <a:t>usuarios</a:t>
          </a:r>
          <a:r>
            <a:rPr lang="en-US" sz="3100" kern="1200" dirty="0"/>
            <a:t> que </a:t>
          </a:r>
          <a:r>
            <a:rPr lang="en-US" sz="3100" kern="1200" dirty="0" err="1"/>
            <a:t>quieren</a:t>
          </a:r>
          <a:r>
            <a:rPr lang="en-US" sz="3100" kern="1200" dirty="0"/>
            <a:t> </a:t>
          </a:r>
          <a:r>
            <a:rPr lang="en-US" sz="3100" b="1" kern="1200" dirty="0" err="1"/>
            <a:t>llegar</a:t>
          </a:r>
          <a:r>
            <a:rPr lang="en-US" sz="3100" b="1" kern="1200" dirty="0"/>
            <a:t> a </a:t>
          </a:r>
          <a:r>
            <a:rPr lang="en-US" sz="3100" b="1" kern="1200" dirty="0" err="1"/>
            <a:t>ser</a:t>
          </a:r>
          <a:r>
            <a:rPr lang="en-US" sz="3100" b="1" kern="1200" dirty="0"/>
            <a:t> hackers</a:t>
          </a:r>
          <a:r>
            <a:rPr lang="en-US" sz="3100" kern="1200" dirty="0"/>
            <a:t> </a:t>
          </a:r>
          <a:r>
            <a:rPr lang="en-US" sz="3100" kern="1200" dirty="0" err="1"/>
            <a:t>pero</a:t>
          </a:r>
          <a:r>
            <a:rPr lang="en-US" sz="3100" kern="1200" dirty="0"/>
            <a:t> </a:t>
          </a:r>
          <a:r>
            <a:rPr lang="en-US" sz="3100" kern="1200" dirty="0" err="1"/>
            <a:t>en</a:t>
          </a:r>
          <a:r>
            <a:rPr lang="en-US" sz="3100" kern="1200" dirty="0"/>
            <a:t> </a:t>
          </a:r>
          <a:r>
            <a:rPr lang="en-US" sz="3100" kern="1200" dirty="0" err="1"/>
            <a:t>realidad</a:t>
          </a:r>
          <a:r>
            <a:rPr lang="en-US" sz="3100" kern="1200" dirty="0"/>
            <a:t> solo </a:t>
          </a:r>
          <a:r>
            <a:rPr lang="en-US" sz="3100" kern="1200" dirty="0" err="1"/>
            <a:t>tienen</a:t>
          </a:r>
          <a:r>
            <a:rPr lang="en-US" sz="3100" kern="1200" dirty="0"/>
            <a:t> </a:t>
          </a:r>
          <a:r>
            <a:rPr lang="en-US" sz="3100" kern="1200" dirty="0" err="1"/>
            <a:t>conocimientos</a:t>
          </a:r>
          <a:r>
            <a:rPr lang="en-US" sz="3100" kern="1200" dirty="0"/>
            <a:t> </a:t>
          </a:r>
          <a:r>
            <a:rPr lang="en-US" sz="3100" kern="1200" dirty="0" err="1"/>
            <a:t>generales</a:t>
          </a:r>
          <a:r>
            <a:rPr lang="en-US" sz="3100" kern="1200" dirty="0"/>
            <a:t> </a:t>
          </a:r>
          <a:r>
            <a:rPr lang="en-US" sz="3100" kern="1200" dirty="0" err="1"/>
            <a:t>sobre</a:t>
          </a:r>
          <a:r>
            <a:rPr lang="en-US" sz="3100" kern="1200" dirty="0"/>
            <a:t> </a:t>
          </a:r>
          <a:r>
            <a:rPr lang="en-US" sz="3100" kern="1200" dirty="0" err="1"/>
            <a:t>los</a:t>
          </a:r>
          <a:r>
            <a:rPr lang="en-US" sz="3100" kern="1200" dirty="0"/>
            <a:t> </a:t>
          </a:r>
          <a:r>
            <a:rPr lang="en-US" sz="3100" kern="1200" dirty="0" err="1"/>
            <a:t>ordenadores</a:t>
          </a:r>
          <a:r>
            <a:rPr lang="en-US" sz="3100" kern="1200" dirty="0"/>
            <a:t> y para </a:t>
          </a:r>
          <a:r>
            <a:rPr lang="en-US" sz="3100" kern="1200" dirty="0" err="1"/>
            <a:t>lograr</a:t>
          </a:r>
          <a:r>
            <a:rPr lang="en-US" sz="3100" kern="1200" dirty="0"/>
            <a:t> </a:t>
          </a:r>
          <a:r>
            <a:rPr lang="en-US" sz="3100" kern="1200" dirty="0" err="1"/>
            <a:t>su</a:t>
          </a:r>
          <a:r>
            <a:rPr lang="en-US" sz="3100" kern="1200" dirty="0"/>
            <a:t> </a:t>
          </a:r>
          <a:r>
            <a:rPr lang="en-US" sz="3100" kern="1200" dirty="0" err="1"/>
            <a:t>objetivo</a:t>
          </a:r>
          <a:r>
            <a:rPr lang="en-US" sz="3100" kern="1200" dirty="0"/>
            <a:t> se </a:t>
          </a:r>
          <a:r>
            <a:rPr lang="en-US" sz="3100" kern="1200" dirty="0" err="1"/>
            <a:t>valen</a:t>
          </a:r>
          <a:r>
            <a:rPr lang="en-US" sz="3100" kern="1200" dirty="0"/>
            <a:t> de </a:t>
          </a:r>
          <a:r>
            <a:rPr lang="en-US" sz="3100" kern="1200" dirty="0" err="1"/>
            <a:t>tutoriales</a:t>
          </a:r>
          <a:r>
            <a:rPr lang="en-US" sz="3100" kern="1200" dirty="0"/>
            <a:t>, </a:t>
          </a:r>
          <a:r>
            <a:rPr lang="en-US" sz="3100" kern="1200" dirty="0" err="1"/>
            <a:t>sitios</a:t>
          </a:r>
          <a:r>
            <a:rPr lang="en-US" sz="3100" kern="1200" dirty="0"/>
            <a:t> </a:t>
          </a:r>
          <a:r>
            <a:rPr lang="en-US" sz="3100" kern="1200" dirty="0" err="1"/>
            <a:t>sobre</a:t>
          </a:r>
          <a:r>
            <a:rPr lang="en-US" sz="3100" kern="1200" dirty="0"/>
            <a:t> hacking, software </a:t>
          </a:r>
          <a:r>
            <a:rPr lang="en-US" sz="3100" kern="1200" dirty="0" err="1"/>
            <a:t>diseñado</a:t>
          </a:r>
          <a:r>
            <a:rPr lang="en-US" sz="3100" kern="1200" dirty="0"/>
            <a:t>, etc.</a:t>
          </a:r>
        </a:p>
      </dsp:txBody>
      <dsp:txXfrm>
        <a:off x="97381" y="280828"/>
        <a:ext cx="9711237" cy="1800088"/>
      </dsp:txXfrm>
    </dsp:sp>
    <dsp:sp modelId="{12F8919F-9890-BA4D-BC5D-244BF5E0833F}">
      <dsp:nvSpPr>
        <dsp:cNvPr id="0" name=""/>
        <dsp:cNvSpPr/>
      </dsp:nvSpPr>
      <dsp:spPr>
        <a:xfrm>
          <a:off x="0" y="2267578"/>
          <a:ext cx="9905999" cy="199485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rtl="0">
            <a:lnSpc>
              <a:spcPct val="90000"/>
            </a:lnSpc>
            <a:spcBef>
              <a:spcPct val="0"/>
            </a:spcBef>
            <a:spcAft>
              <a:spcPct val="35000"/>
            </a:spcAft>
            <a:buNone/>
          </a:pPr>
          <a:r>
            <a:rPr lang="en-US" sz="3100" kern="1200" dirty="0"/>
            <a:t>Se </a:t>
          </a:r>
          <a:r>
            <a:rPr lang="en-US" sz="3100" kern="1200" dirty="0" err="1"/>
            <a:t>puede</a:t>
          </a:r>
          <a:r>
            <a:rPr lang="en-US" sz="3100" kern="1200" dirty="0"/>
            <a:t> </a:t>
          </a:r>
          <a:r>
            <a:rPr lang="en-US" sz="3100" kern="1200" dirty="0" err="1"/>
            <a:t>decir</a:t>
          </a:r>
          <a:r>
            <a:rPr lang="en-US" sz="3100" kern="1200" dirty="0"/>
            <a:t> que para </a:t>
          </a:r>
          <a:r>
            <a:rPr lang="en-US" sz="3100" kern="1200" dirty="0" err="1"/>
            <a:t>ser</a:t>
          </a:r>
          <a:r>
            <a:rPr lang="en-US" sz="3100" kern="1200" dirty="0"/>
            <a:t> un Hacker se </a:t>
          </a:r>
          <a:r>
            <a:rPr lang="en-US" sz="3100" kern="1200" dirty="0" err="1"/>
            <a:t>debe</a:t>
          </a:r>
          <a:r>
            <a:rPr lang="en-US" sz="3100" kern="1200" dirty="0"/>
            <a:t> </a:t>
          </a:r>
          <a:r>
            <a:rPr lang="en-US" sz="3100" kern="1200" dirty="0" err="1"/>
            <a:t>tener</a:t>
          </a:r>
          <a:r>
            <a:rPr lang="en-US" sz="3100" kern="1200" dirty="0"/>
            <a:t> un </a:t>
          </a:r>
          <a:r>
            <a:rPr lang="en-US" sz="3100" kern="1200" dirty="0" err="1"/>
            <a:t>amplio</a:t>
          </a:r>
          <a:r>
            <a:rPr lang="en-US" sz="3100" kern="1200" dirty="0"/>
            <a:t> </a:t>
          </a:r>
          <a:r>
            <a:rPr lang="en-US" sz="3100" kern="1200" dirty="0" err="1"/>
            <a:t>conocimiento</a:t>
          </a:r>
          <a:r>
            <a:rPr lang="en-US" sz="3100" kern="1200" dirty="0"/>
            <a:t> </a:t>
          </a:r>
          <a:r>
            <a:rPr lang="en-US" sz="3100" kern="1200" dirty="0" err="1"/>
            <a:t>sobre</a:t>
          </a:r>
          <a:r>
            <a:rPr lang="en-US" sz="3100" kern="1200" dirty="0"/>
            <a:t> las </a:t>
          </a:r>
          <a:r>
            <a:rPr lang="en-US" sz="3100" kern="1200" dirty="0" err="1"/>
            <a:t>diferentes</a:t>
          </a:r>
          <a:r>
            <a:rPr lang="en-US" sz="3100" kern="1200" dirty="0"/>
            <a:t> </a:t>
          </a:r>
          <a:r>
            <a:rPr lang="en-US" sz="3100" kern="1200" dirty="0" err="1"/>
            <a:t>tecnologías</a:t>
          </a:r>
          <a:r>
            <a:rPr lang="en-US" sz="3100" kern="1200" dirty="0"/>
            <a:t> que </a:t>
          </a:r>
          <a:r>
            <a:rPr lang="en-US" sz="3100" kern="1200" dirty="0" err="1"/>
            <a:t>emplea</a:t>
          </a:r>
          <a:r>
            <a:rPr lang="en-US" sz="3100" kern="1200" dirty="0"/>
            <a:t> </a:t>
          </a:r>
          <a:r>
            <a:rPr lang="en-US" sz="3100" kern="1200" dirty="0" err="1"/>
            <a:t>una</a:t>
          </a:r>
          <a:r>
            <a:rPr lang="en-US" sz="3100" kern="1200" dirty="0"/>
            <a:t> PC, internet y </a:t>
          </a:r>
          <a:r>
            <a:rPr lang="en-US" sz="3100" kern="1200" dirty="0" err="1"/>
            <a:t>telecomunicaciones</a:t>
          </a:r>
          <a:r>
            <a:rPr lang="en-US" sz="3100" kern="1200" dirty="0"/>
            <a:t>.</a:t>
          </a:r>
        </a:p>
      </dsp:txBody>
      <dsp:txXfrm>
        <a:off x="97381" y="2364959"/>
        <a:ext cx="9711237" cy="18000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9B47A-6632-AC4E-BD6C-A0FFF30F3264}">
      <dsp:nvSpPr>
        <dsp:cNvPr id="0" name=""/>
        <dsp:cNvSpPr/>
      </dsp:nvSpPr>
      <dsp:spPr>
        <a:xfrm>
          <a:off x="0" y="219436"/>
          <a:ext cx="9905999" cy="310284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just" defTabSz="1733550" rtl="0">
            <a:lnSpc>
              <a:spcPct val="90000"/>
            </a:lnSpc>
            <a:spcBef>
              <a:spcPct val="0"/>
            </a:spcBef>
            <a:spcAft>
              <a:spcPct val="35000"/>
            </a:spcAft>
            <a:buNone/>
          </a:pPr>
          <a:r>
            <a:rPr lang="en-US" sz="3900" kern="1200" dirty="0"/>
            <a:t>Se </a:t>
          </a:r>
          <a:r>
            <a:rPr lang="en-US" sz="3900" kern="1200" dirty="0" err="1"/>
            <a:t>entiende</a:t>
          </a:r>
          <a:r>
            <a:rPr lang="en-US" sz="3900" kern="1200" dirty="0"/>
            <a:t> </a:t>
          </a:r>
          <a:r>
            <a:rPr lang="en-US" sz="3900" kern="1200" dirty="0" err="1"/>
            <a:t>por</a:t>
          </a:r>
          <a:r>
            <a:rPr lang="en-US" sz="3900" kern="1200" dirty="0"/>
            <a:t> </a:t>
          </a:r>
          <a:r>
            <a:rPr lang="en-US" sz="3900" kern="1200" dirty="0" err="1"/>
            <a:t>cibercrimen</a:t>
          </a:r>
          <a:r>
            <a:rPr lang="en-US" sz="3900" kern="1200" dirty="0"/>
            <a:t>, o </a:t>
          </a:r>
          <a:r>
            <a:rPr lang="en-US" sz="3900" kern="1200" dirty="0" err="1"/>
            <a:t>delito</a:t>
          </a:r>
          <a:r>
            <a:rPr lang="en-US" sz="3900" kern="1200" dirty="0"/>
            <a:t> </a:t>
          </a:r>
          <a:r>
            <a:rPr lang="en-US" sz="3900" kern="1200" dirty="0" err="1"/>
            <a:t>informático</a:t>
          </a:r>
          <a:r>
            <a:rPr lang="en-US" sz="3900" kern="1200" dirty="0"/>
            <a:t>, </a:t>
          </a:r>
          <a:r>
            <a:rPr lang="en-US" sz="3900" kern="1200" dirty="0" err="1"/>
            <a:t>cualquier</a:t>
          </a:r>
          <a:r>
            <a:rPr lang="en-US" sz="3900" kern="1200" dirty="0"/>
            <a:t> </a:t>
          </a:r>
          <a:r>
            <a:rPr lang="en-US" sz="3900" kern="1200" dirty="0" err="1"/>
            <a:t>crimen</a:t>
          </a:r>
          <a:r>
            <a:rPr lang="en-US" sz="3900" kern="1200" dirty="0"/>
            <a:t> que </a:t>
          </a:r>
          <a:r>
            <a:rPr lang="en-US" sz="3900" kern="1200" dirty="0" err="1"/>
            <a:t>involucra</a:t>
          </a:r>
          <a:r>
            <a:rPr lang="en-US" sz="3900" kern="1200" dirty="0"/>
            <a:t> </a:t>
          </a:r>
          <a:r>
            <a:rPr lang="en-US" sz="3900" kern="1200" dirty="0" err="1"/>
            <a:t>una</a:t>
          </a:r>
          <a:r>
            <a:rPr lang="en-US" sz="3900" kern="1200" dirty="0"/>
            <a:t> </a:t>
          </a:r>
          <a:r>
            <a:rPr lang="en-US" sz="3900" kern="1200" dirty="0" err="1"/>
            <a:t>ordenador</a:t>
          </a:r>
          <a:r>
            <a:rPr lang="en-US" sz="3900" kern="1200" dirty="0"/>
            <a:t> personal y </a:t>
          </a:r>
          <a:r>
            <a:rPr lang="en-US" sz="3900" kern="1200" dirty="0" err="1"/>
            <a:t>una</a:t>
          </a:r>
          <a:r>
            <a:rPr lang="en-US" sz="3900" kern="1200" dirty="0"/>
            <a:t> red (</a:t>
          </a:r>
          <a:r>
            <a:rPr lang="en-US" sz="3900" kern="1200" dirty="0">
              <a:hlinkClick xmlns:r="http://schemas.openxmlformats.org/officeDocument/2006/relationships" r:id="rId1"/>
            </a:rPr>
            <a:t>Moore, 2005</a:t>
          </a:r>
          <a:r>
            <a:rPr lang="en-US" sz="3900" kern="1200" dirty="0"/>
            <a:t>). El </a:t>
          </a:r>
          <a:r>
            <a:rPr lang="en-US" sz="3900" kern="1200" dirty="0" err="1"/>
            <a:t>equipo</a:t>
          </a:r>
          <a:r>
            <a:rPr lang="en-US" sz="3900" kern="1200" dirty="0"/>
            <a:t> </a:t>
          </a:r>
          <a:r>
            <a:rPr lang="en-US" sz="3900" kern="1200" dirty="0" err="1"/>
            <a:t>puede</a:t>
          </a:r>
          <a:r>
            <a:rPr lang="en-US" sz="3900" kern="1200" dirty="0"/>
            <a:t> </a:t>
          </a:r>
          <a:r>
            <a:rPr lang="en-US" sz="3900" kern="1200" dirty="0" err="1"/>
            <a:t>haber</a:t>
          </a:r>
          <a:r>
            <a:rPr lang="en-US" sz="3900" kern="1200" dirty="0"/>
            <a:t> </a:t>
          </a:r>
          <a:r>
            <a:rPr lang="en-US" sz="3900" kern="1200" dirty="0" err="1"/>
            <a:t>sido</a:t>
          </a:r>
          <a:r>
            <a:rPr lang="en-US" sz="3900" kern="1200" dirty="0"/>
            <a:t> </a:t>
          </a:r>
          <a:r>
            <a:rPr lang="en-US" sz="3900" kern="1200" dirty="0" err="1"/>
            <a:t>utilizado</a:t>
          </a:r>
          <a:r>
            <a:rPr lang="en-US" sz="3900" kern="1200" dirty="0"/>
            <a:t> </a:t>
          </a:r>
          <a:r>
            <a:rPr lang="en-US" sz="3900" kern="1200" dirty="0" err="1"/>
            <a:t>en</a:t>
          </a:r>
          <a:r>
            <a:rPr lang="en-US" sz="3900" kern="1200" dirty="0"/>
            <a:t> la </a:t>
          </a:r>
          <a:r>
            <a:rPr lang="en-US" sz="3900" kern="1200" dirty="0" err="1"/>
            <a:t>comisión</a:t>
          </a:r>
          <a:r>
            <a:rPr lang="en-US" sz="3900" kern="1200" dirty="0"/>
            <a:t> del </a:t>
          </a:r>
          <a:r>
            <a:rPr lang="en-US" sz="3900" kern="1200" dirty="0" err="1"/>
            <a:t>delito</a:t>
          </a:r>
          <a:r>
            <a:rPr lang="en-US" sz="3900" kern="1200" dirty="0"/>
            <a:t>, o </a:t>
          </a:r>
          <a:r>
            <a:rPr lang="en-US" sz="3900" kern="1200" dirty="0" err="1"/>
            <a:t>puede</a:t>
          </a:r>
          <a:r>
            <a:rPr lang="en-US" sz="3900" kern="1200" dirty="0"/>
            <a:t> </a:t>
          </a:r>
          <a:r>
            <a:rPr lang="en-US" sz="3900" kern="1200" dirty="0" err="1"/>
            <a:t>ser</a:t>
          </a:r>
          <a:r>
            <a:rPr lang="en-US" sz="3900" kern="1200" dirty="0"/>
            <a:t> el </a:t>
          </a:r>
          <a:r>
            <a:rPr lang="en-US" sz="3900" kern="1200" dirty="0" err="1"/>
            <a:t>objetivo</a:t>
          </a:r>
          <a:r>
            <a:rPr lang="en-US" sz="3900" kern="1200" dirty="0"/>
            <a:t>.</a:t>
          </a:r>
        </a:p>
      </dsp:txBody>
      <dsp:txXfrm>
        <a:off x="151468" y="370904"/>
        <a:ext cx="9603063" cy="27999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9799E-93F4-9740-AAE9-E12B8640B5AB}">
      <dsp:nvSpPr>
        <dsp:cNvPr id="0" name=""/>
        <dsp:cNvSpPr/>
      </dsp:nvSpPr>
      <dsp:spPr>
        <a:xfrm rot="5400000">
          <a:off x="-233307" y="476725"/>
          <a:ext cx="1555385" cy="1088770"/>
        </a:xfrm>
        <a:prstGeom prst="chevron">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b="1" kern="1200" dirty="0"/>
            <a:t>Ping</a:t>
          </a:r>
          <a:r>
            <a:rPr lang="en-US" sz="2700" kern="1200" dirty="0"/>
            <a:t>:</a:t>
          </a:r>
        </a:p>
      </dsp:txBody>
      <dsp:txXfrm rot="-5400000">
        <a:off x="1" y="787802"/>
        <a:ext cx="1088770" cy="466615"/>
      </dsp:txXfrm>
    </dsp:sp>
    <dsp:sp modelId="{993BEE1B-6550-7841-8683-59FF62E0071C}">
      <dsp:nvSpPr>
        <dsp:cNvPr id="0" name=""/>
        <dsp:cNvSpPr/>
      </dsp:nvSpPr>
      <dsp:spPr>
        <a:xfrm rot="5400000">
          <a:off x="4752029" y="-3659696"/>
          <a:ext cx="1490710" cy="88172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t>Es</a:t>
          </a:r>
          <a:r>
            <a:rPr lang="en-US" sz="2000" kern="1200" dirty="0"/>
            <a:t> un </a:t>
          </a:r>
          <a:r>
            <a:rPr lang="en-US" sz="2000" kern="1200" dirty="0" err="1"/>
            <a:t>comando</a:t>
          </a:r>
          <a:r>
            <a:rPr lang="en-US" sz="2000" kern="1200" dirty="0"/>
            <a:t> del </a:t>
          </a:r>
          <a:r>
            <a:rPr lang="en-US" sz="2000" kern="1200" dirty="0" err="1"/>
            <a:t>protocolo</a:t>
          </a:r>
          <a:r>
            <a:rPr lang="en-US" sz="2000" kern="1200" dirty="0"/>
            <a:t> de control ICMP, que </a:t>
          </a:r>
          <a:r>
            <a:rPr lang="en-US" sz="2000" kern="1200" dirty="0" err="1"/>
            <a:t>verifica</a:t>
          </a:r>
          <a:r>
            <a:rPr lang="en-US" sz="2000" kern="1200" dirty="0"/>
            <a:t> </a:t>
          </a:r>
          <a:r>
            <a:rPr lang="en-US" sz="2000" kern="1200" dirty="0" err="1"/>
            <a:t>si</a:t>
          </a:r>
          <a:r>
            <a:rPr lang="en-US" sz="2000" kern="1200" dirty="0"/>
            <a:t> </a:t>
          </a:r>
          <a:r>
            <a:rPr lang="en-US" sz="2000" kern="1200" dirty="0" err="1"/>
            <a:t>una</a:t>
          </a:r>
          <a:r>
            <a:rPr lang="en-US" sz="2000" kern="1200" dirty="0"/>
            <a:t> </a:t>
          </a:r>
          <a:r>
            <a:rPr lang="en-US" sz="2000" kern="1200" dirty="0" err="1"/>
            <a:t>dirección</a:t>
          </a:r>
          <a:r>
            <a:rPr lang="en-US" sz="2000" kern="1200" dirty="0"/>
            <a:t> IP </a:t>
          </a:r>
          <a:r>
            <a:rPr lang="en-US" sz="2000" kern="1200" dirty="0" err="1"/>
            <a:t>está</a:t>
          </a:r>
          <a:r>
            <a:rPr lang="en-US" sz="2000" kern="1200" dirty="0"/>
            <a:t> </a:t>
          </a:r>
          <a:r>
            <a:rPr lang="en-US" sz="2000" kern="1200" dirty="0" err="1"/>
            <a:t>accesible</a:t>
          </a:r>
          <a:r>
            <a:rPr lang="en-US" sz="2000" kern="1200" dirty="0"/>
            <a:t>, </a:t>
          </a:r>
          <a:r>
            <a:rPr lang="en-US" sz="2000" kern="1200" dirty="0" err="1"/>
            <a:t>si</a:t>
          </a:r>
          <a:r>
            <a:rPr lang="en-US" sz="2000" kern="1200" dirty="0"/>
            <a:t> </a:t>
          </a:r>
          <a:r>
            <a:rPr lang="en-US" sz="2000" kern="1200" dirty="0" err="1"/>
            <a:t>tenemos</a:t>
          </a:r>
          <a:r>
            <a:rPr lang="en-US" sz="2000" kern="1200" dirty="0"/>
            <a:t> </a:t>
          </a:r>
          <a:r>
            <a:rPr lang="en-US" sz="2000" kern="1200" dirty="0" err="1"/>
            <a:t>conectividad</a:t>
          </a:r>
          <a:r>
            <a:rPr lang="en-US" sz="2000" kern="1200" dirty="0"/>
            <a:t> IP con la </a:t>
          </a:r>
          <a:r>
            <a:rPr lang="en-US" sz="2000" kern="1200" dirty="0" err="1"/>
            <a:t>máquina</a:t>
          </a:r>
          <a:r>
            <a:rPr lang="en-US" sz="2000" kern="1200" dirty="0"/>
            <a:t> (el </a:t>
          </a:r>
          <a:r>
            <a:rPr lang="en-US" sz="2000" kern="1200" dirty="0" err="1"/>
            <a:t>ordenador</a:t>
          </a:r>
          <a:r>
            <a:rPr lang="en-US" sz="2000" kern="1200" dirty="0"/>
            <a:t>) que </a:t>
          </a:r>
          <a:r>
            <a:rPr lang="en-US" sz="2000" kern="1200" dirty="0" err="1"/>
            <a:t>soporta</a:t>
          </a:r>
          <a:r>
            <a:rPr lang="en-US" sz="2000" kern="1200" dirty="0"/>
            <a:t> </a:t>
          </a:r>
          <a:r>
            <a:rPr lang="en-US" sz="2000" kern="1200" dirty="0" err="1"/>
            <a:t>esa</a:t>
          </a:r>
          <a:r>
            <a:rPr lang="en-US" sz="2000" kern="1200" dirty="0"/>
            <a:t> </a:t>
          </a:r>
          <a:r>
            <a:rPr lang="en-US" sz="2000" kern="1200" dirty="0" err="1"/>
            <a:t>dirección</a:t>
          </a:r>
          <a:r>
            <a:rPr lang="en-US" sz="2000" kern="1200" dirty="0"/>
            <a:t> IP. </a:t>
          </a:r>
          <a:r>
            <a:rPr lang="en-US" sz="2000" kern="1200" dirty="0" err="1"/>
            <a:t>Es</a:t>
          </a:r>
          <a:r>
            <a:rPr lang="en-US" sz="2000" kern="1200" dirty="0"/>
            <a:t> </a:t>
          </a:r>
          <a:r>
            <a:rPr lang="en-US" sz="2000" kern="1200" dirty="0" err="1"/>
            <a:t>una</a:t>
          </a:r>
          <a:r>
            <a:rPr lang="en-US" sz="2000" kern="1200" dirty="0"/>
            <a:t> </a:t>
          </a:r>
          <a:r>
            <a:rPr lang="en-US" sz="2000" kern="1200" dirty="0" err="1"/>
            <a:t>herramienta</a:t>
          </a:r>
          <a:r>
            <a:rPr lang="en-US" sz="2000" kern="1200" dirty="0"/>
            <a:t> </a:t>
          </a:r>
          <a:r>
            <a:rPr lang="en-US" sz="2000" kern="1200" dirty="0" err="1"/>
            <a:t>muy</a:t>
          </a:r>
          <a:r>
            <a:rPr lang="en-US" sz="2000" kern="1200" dirty="0"/>
            <a:t> </a:t>
          </a:r>
          <a:r>
            <a:rPr lang="en-US" sz="2000" kern="1200" dirty="0" err="1"/>
            <a:t>útil</a:t>
          </a:r>
          <a:r>
            <a:rPr lang="en-US" sz="2000" kern="1200" dirty="0"/>
            <a:t> para </a:t>
          </a:r>
          <a:r>
            <a:rPr lang="en-US" sz="2000" kern="1200" dirty="0" err="1"/>
            <a:t>los</a:t>
          </a:r>
          <a:r>
            <a:rPr lang="en-US" sz="2000" kern="1200" dirty="0"/>
            <a:t> </a:t>
          </a:r>
          <a:r>
            <a:rPr lang="en-US" sz="2000" kern="1200" dirty="0" err="1"/>
            <a:t>administradores</a:t>
          </a:r>
          <a:r>
            <a:rPr lang="en-US" sz="2000" kern="1200" dirty="0"/>
            <a:t> de </a:t>
          </a:r>
          <a:r>
            <a:rPr lang="en-US" sz="2000" kern="1200" dirty="0" err="1"/>
            <a:t>redes</a:t>
          </a:r>
          <a:r>
            <a:rPr lang="en-US" sz="2000" kern="1200" dirty="0"/>
            <a:t>. </a:t>
          </a:r>
          <a:r>
            <a:rPr lang="en-US" sz="2000" kern="1200" dirty="0" err="1"/>
            <a:t>En</a:t>
          </a:r>
          <a:r>
            <a:rPr lang="en-US" sz="2000" kern="1200" dirty="0"/>
            <a:t> </a:t>
          </a:r>
          <a:r>
            <a:rPr lang="en-US" sz="2000" kern="1200" dirty="0" err="1"/>
            <a:t>su</a:t>
          </a:r>
          <a:r>
            <a:rPr lang="en-US" sz="2000" kern="1200" dirty="0"/>
            <a:t> </a:t>
          </a:r>
          <a:r>
            <a:rPr lang="en-US" sz="2000" kern="1200" dirty="0" err="1"/>
            <a:t>día</a:t>
          </a:r>
          <a:r>
            <a:rPr lang="en-US" sz="2000" kern="1200" dirty="0"/>
            <a:t>, </a:t>
          </a:r>
          <a:r>
            <a:rPr lang="en-US" sz="2000" kern="1200" dirty="0" err="1"/>
            <a:t>este</a:t>
          </a:r>
          <a:r>
            <a:rPr lang="en-US" sz="2000" kern="1200" dirty="0"/>
            <a:t> </a:t>
          </a:r>
          <a:r>
            <a:rPr lang="en-US" sz="2000" kern="1200" dirty="0" err="1"/>
            <a:t>inocente</a:t>
          </a:r>
          <a:r>
            <a:rPr lang="en-US" sz="2000" kern="1200" dirty="0"/>
            <a:t> </a:t>
          </a:r>
          <a:r>
            <a:rPr lang="en-US" sz="2000" kern="1200" dirty="0" err="1"/>
            <a:t>comando</a:t>
          </a:r>
          <a:r>
            <a:rPr lang="en-US" sz="2000" kern="1200" dirty="0"/>
            <a:t> </a:t>
          </a:r>
          <a:r>
            <a:rPr lang="en-US" sz="2000" kern="1200" dirty="0" err="1"/>
            <a:t>también</a:t>
          </a:r>
          <a:r>
            <a:rPr lang="en-US" sz="2000" kern="1200" dirty="0"/>
            <a:t> </a:t>
          </a:r>
          <a:r>
            <a:rPr lang="en-US" sz="2000" kern="1200" dirty="0" err="1"/>
            <a:t>fue</a:t>
          </a:r>
          <a:r>
            <a:rPr lang="en-US" sz="2000" kern="1200" dirty="0"/>
            <a:t> </a:t>
          </a:r>
          <a:r>
            <a:rPr lang="en-US" sz="2000" kern="1200" dirty="0" err="1"/>
            <a:t>usado</a:t>
          </a:r>
          <a:r>
            <a:rPr lang="en-US" sz="2000" kern="1200" dirty="0"/>
            <a:t> </a:t>
          </a:r>
          <a:r>
            <a:rPr lang="en-US" sz="2000" kern="1200" dirty="0" err="1"/>
            <a:t>como</a:t>
          </a:r>
          <a:r>
            <a:rPr lang="en-US" sz="2000" kern="1200" dirty="0"/>
            <a:t> </a:t>
          </a:r>
          <a:r>
            <a:rPr lang="en-US" sz="2000" kern="1200" dirty="0" err="1"/>
            <a:t>herramienta</a:t>
          </a:r>
          <a:r>
            <a:rPr lang="en-US" sz="2000" kern="1200" dirty="0"/>
            <a:t> de </a:t>
          </a:r>
          <a:r>
            <a:rPr lang="en-US" sz="2000" kern="1200" dirty="0" err="1"/>
            <a:t>ataque</a:t>
          </a:r>
          <a:r>
            <a:rPr lang="en-US" sz="2000" kern="1200" dirty="0"/>
            <a:t>: el </a:t>
          </a:r>
          <a:r>
            <a:rPr lang="en-US" sz="2000" kern="1200" dirty="0" err="1"/>
            <a:t>famoso</a:t>
          </a:r>
          <a:r>
            <a:rPr lang="en-US" sz="2000" kern="1200" dirty="0"/>
            <a:t> “ping de la muerte”. </a:t>
          </a:r>
          <a:r>
            <a:rPr lang="en-US" sz="2000" kern="1200" dirty="0" err="1"/>
            <a:t>Actualmente</a:t>
          </a:r>
          <a:r>
            <a:rPr lang="en-US" sz="2000" kern="1200" dirty="0"/>
            <a:t>, </a:t>
          </a:r>
          <a:r>
            <a:rPr lang="en-US" sz="2000" kern="1200" dirty="0" err="1"/>
            <a:t>todos</a:t>
          </a:r>
          <a:r>
            <a:rPr lang="en-US" sz="2000" kern="1200" dirty="0"/>
            <a:t> </a:t>
          </a:r>
          <a:r>
            <a:rPr lang="en-US" sz="2000" kern="1200" dirty="0" err="1"/>
            <a:t>los</a:t>
          </a:r>
          <a:r>
            <a:rPr lang="en-US" sz="2000" kern="1200" dirty="0"/>
            <a:t> </a:t>
          </a:r>
          <a:r>
            <a:rPr lang="en-US" sz="2000" kern="1200" dirty="0" err="1"/>
            <a:t>sistemas</a:t>
          </a:r>
          <a:r>
            <a:rPr lang="en-US" sz="2000" kern="1200" dirty="0"/>
            <a:t> </a:t>
          </a:r>
          <a:r>
            <a:rPr lang="en-US" sz="2000" kern="1200" dirty="0" err="1"/>
            <a:t>operativos</a:t>
          </a:r>
          <a:r>
            <a:rPr lang="en-US" sz="2000" kern="1200" dirty="0"/>
            <a:t> </a:t>
          </a:r>
          <a:r>
            <a:rPr lang="en-US" sz="2000" kern="1200" dirty="0" err="1"/>
            <a:t>están</a:t>
          </a:r>
          <a:r>
            <a:rPr lang="en-US" sz="2000" kern="1200" dirty="0"/>
            <a:t> </a:t>
          </a:r>
          <a:r>
            <a:rPr lang="en-US" sz="2000" kern="1200" dirty="0" err="1"/>
            <a:t>protegidos</a:t>
          </a:r>
          <a:r>
            <a:rPr lang="en-US" sz="2000" kern="1200" dirty="0"/>
            <a:t> </a:t>
          </a:r>
          <a:r>
            <a:rPr lang="en-US" sz="2000" kern="1200" dirty="0" err="1"/>
            <a:t>frente</a:t>
          </a:r>
          <a:r>
            <a:rPr lang="en-US" sz="2000" kern="1200" dirty="0"/>
            <a:t> a </a:t>
          </a:r>
          <a:r>
            <a:rPr lang="en-US" sz="2000" kern="1200" dirty="0" err="1"/>
            <a:t>este</a:t>
          </a:r>
          <a:r>
            <a:rPr lang="en-US" sz="2000" kern="1200" dirty="0"/>
            <a:t> </a:t>
          </a:r>
          <a:r>
            <a:rPr lang="en-US" sz="2000" kern="1200" dirty="0" err="1"/>
            <a:t>ataque</a:t>
          </a:r>
          <a:r>
            <a:rPr lang="en-US" sz="2000" kern="1200" dirty="0"/>
            <a:t>, </a:t>
          </a:r>
          <a:r>
            <a:rPr lang="en-US" sz="2000" kern="1200" dirty="0" err="1"/>
            <a:t>así</a:t>
          </a:r>
          <a:r>
            <a:rPr lang="en-US" sz="2000" kern="1200" dirty="0"/>
            <a:t> que no </a:t>
          </a:r>
          <a:r>
            <a:rPr lang="en-US" sz="2000" kern="1200" dirty="0" err="1"/>
            <a:t>merece</a:t>
          </a:r>
          <a:r>
            <a:rPr lang="en-US" sz="2000" kern="1200" dirty="0"/>
            <a:t> la </a:t>
          </a:r>
          <a:r>
            <a:rPr lang="en-US" sz="2000" kern="1200" dirty="0" err="1"/>
            <a:t>pena</a:t>
          </a:r>
          <a:r>
            <a:rPr lang="en-US" sz="2000" kern="1200" dirty="0"/>
            <a:t> </a:t>
          </a:r>
          <a:r>
            <a:rPr lang="en-US" sz="2000" kern="1200" dirty="0" err="1"/>
            <a:t>intentarlo</a:t>
          </a:r>
          <a:r>
            <a:rPr lang="en-US" sz="2000" kern="1200" dirty="0"/>
            <a:t>.</a:t>
          </a:r>
          <a:endParaRPr lang="es-ES_tradnl" sz="2000" kern="1200" dirty="0"/>
        </a:p>
      </dsp:txBody>
      <dsp:txXfrm rot="-5400000">
        <a:off x="1088770" y="76333"/>
        <a:ext cx="8744458" cy="1345170"/>
      </dsp:txXfrm>
    </dsp:sp>
    <dsp:sp modelId="{76AE7CAE-8F8A-0D4B-BE72-CEC87A11216B}">
      <dsp:nvSpPr>
        <dsp:cNvPr id="0" name=""/>
        <dsp:cNvSpPr/>
      </dsp:nvSpPr>
      <dsp:spPr>
        <a:xfrm rot="5400000">
          <a:off x="-233307" y="1865920"/>
          <a:ext cx="1555385" cy="1088770"/>
        </a:xfrm>
        <a:prstGeom prst="chevron">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b="1" kern="1200" dirty="0" err="1"/>
            <a:t>WhoIs</a:t>
          </a:r>
          <a:r>
            <a:rPr lang="en-US" sz="2700" kern="1200" dirty="0"/>
            <a:t>:</a:t>
          </a:r>
        </a:p>
      </dsp:txBody>
      <dsp:txXfrm rot="-5400000">
        <a:off x="1" y="2176997"/>
        <a:ext cx="1088770" cy="466615"/>
      </dsp:txXfrm>
    </dsp:sp>
    <dsp:sp modelId="{2890AA1F-279D-F245-82E1-55C0B0E768FA}">
      <dsp:nvSpPr>
        <dsp:cNvPr id="0" name=""/>
        <dsp:cNvSpPr/>
      </dsp:nvSpPr>
      <dsp:spPr>
        <a:xfrm rot="5400000">
          <a:off x="4991884" y="-2270501"/>
          <a:ext cx="1011000" cy="88172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Esta</a:t>
          </a:r>
          <a:r>
            <a:rPr lang="en-US" sz="2000" kern="1200" dirty="0"/>
            <a:t> </a:t>
          </a:r>
          <a:r>
            <a:rPr lang="en-US" sz="2000" kern="1200" dirty="0" err="1"/>
            <a:t>herramienta</a:t>
          </a:r>
          <a:r>
            <a:rPr lang="en-US" sz="2000" kern="1200" dirty="0"/>
            <a:t>, </a:t>
          </a:r>
          <a:r>
            <a:rPr lang="en-US" sz="2000" kern="1200" dirty="0" err="1"/>
            <a:t>en</a:t>
          </a:r>
          <a:r>
            <a:rPr lang="en-US" sz="2000" kern="1200" dirty="0"/>
            <a:t> </a:t>
          </a:r>
          <a:r>
            <a:rPr lang="en-US" sz="2000" kern="1200" dirty="0" err="1"/>
            <a:t>sus</a:t>
          </a:r>
          <a:r>
            <a:rPr lang="en-US" sz="2000" kern="1200" dirty="0"/>
            <a:t> </a:t>
          </a:r>
          <a:r>
            <a:rPr lang="en-US" sz="2000" kern="1200" dirty="0" err="1"/>
            <a:t>diferentes</a:t>
          </a:r>
          <a:r>
            <a:rPr lang="en-US" sz="2000" kern="1200" dirty="0"/>
            <a:t> </a:t>
          </a:r>
          <a:r>
            <a:rPr lang="en-US" sz="2000" kern="1200" dirty="0" err="1"/>
            <a:t>formatos</a:t>
          </a:r>
          <a:r>
            <a:rPr lang="en-US" sz="2000" kern="1200" dirty="0"/>
            <a:t>, </a:t>
          </a:r>
          <a:r>
            <a:rPr lang="en-US" sz="2000" kern="1200" dirty="0" err="1"/>
            <a:t>nos</a:t>
          </a:r>
          <a:r>
            <a:rPr lang="en-US" sz="2000" kern="1200" dirty="0"/>
            <a:t> </a:t>
          </a:r>
          <a:r>
            <a:rPr lang="en-US" sz="2000" kern="1200" dirty="0" err="1"/>
            <a:t>proporciona</a:t>
          </a:r>
          <a:r>
            <a:rPr lang="en-US" sz="2000" kern="1200" dirty="0"/>
            <a:t> </a:t>
          </a:r>
          <a:r>
            <a:rPr lang="en-US" sz="2000" kern="1200" dirty="0" err="1"/>
            <a:t>información</a:t>
          </a:r>
          <a:r>
            <a:rPr lang="en-US" sz="2000" kern="1200" dirty="0"/>
            <a:t> que </a:t>
          </a:r>
          <a:r>
            <a:rPr lang="en-US" sz="2000" kern="1200" dirty="0" err="1"/>
            <a:t>es</a:t>
          </a:r>
          <a:r>
            <a:rPr lang="en-US" sz="2000" kern="1200" dirty="0"/>
            <a:t> </a:t>
          </a:r>
          <a:r>
            <a:rPr lang="en-US" sz="2000" kern="1200" dirty="0" err="1"/>
            <a:t>pública</a:t>
          </a:r>
          <a:r>
            <a:rPr lang="en-US" sz="2000" kern="1200" dirty="0"/>
            <a:t> </a:t>
          </a:r>
          <a:r>
            <a:rPr lang="en-US" sz="2000" kern="1200" dirty="0" err="1"/>
            <a:t>sobre</a:t>
          </a:r>
          <a:r>
            <a:rPr lang="en-US" sz="2000" kern="1200" dirty="0"/>
            <a:t> </a:t>
          </a:r>
          <a:r>
            <a:rPr lang="en-US" sz="2000" kern="1200" dirty="0" err="1"/>
            <a:t>direcciones</a:t>
          </a:r>
          <a:r>
            <a:rPr lang="en-US" sz="2000" kern="1200" dirty="0"/>
            <a:t> IP y </a:t>
          </a:r>
          <a:r>
            <a:rPr lang="en-US" sz="2000" kern="1200" dirty="0" err="1"/>
            <a:t>dominios</a:t>
          </a:r>
          <a:r>
            <a:rPr lang="en-US" sz="2000" kern="1200" dirty="0"/>
            <a:t>.</a:t>
          </a:r>
          <a:endParaRPr lang="es-ES_tradnl" sz="2000" kern="1200" dirty="0"/>
        </a:p>
      </dsp:txBody>
      <dsp:txXfrm rot="-5400000">
        <a:off x="1088771" y="1681965"/>
        <a:ext cx="8767875" cy="912294"/>
      </dsp:txXfrm>
    </dsp:sp>
    <dsp:sp modelId="{0468004C-60DE-C249-A50D-01E0367148FC}">
      <dsp:nvSpPr>
        <dsp:cNvPr id="0" name=""/>
        <dsp:cNvSpPr/>
      </dsp:nvSpPr>
      <dsp:spPr>
        <a:xfrm rot="5400000">
          <a:off x="-233307" y="3687792"/>
          <a:ext cx="1555385" cy="1088770"/>
        </a:xfrm>
        <a:prstGeom prst="chevron">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b="1" kern="1200" dirty="0" err="1"/>
            <a:t>Nmap</a:t>
          </a:r>
          <a:r>
            <a:rPr lang="en-US" sz="2700" kern="1200" dirty="0"/>
            <a:t>:.</a:t>
          </a:r>
        </a:p>
      </dsp:txBody>
      <dsp:txXfrm rot="-5400000">
        <a:off x="1" y="3998869"/>
        <a:ext cx="1088770" cy="466615"/>
      </dsp:txXfrm>
    </dsp:sp>
    <dsp:sp modelId="{82FC3A25-6C5F-984D-8128-5582F6882126}">
      <dsp:nvSpPr>
        <dsp:cNvPr id="0" name=""/>
        <dsp:cNvSpPr/>
      </dsp:nvSpPr>
      <dsp:spPr>
        <a:xfrm rot="5400000">
          <a:off x="4559206" y="-448628"/>
          <a:ext cx="1876356" cy="88172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t>Es</a:t>
          </a:r>
          <a:r>
            <a:rPr lang="en-US" sz="2000" kern="1200" dirty="0"/>
            <a:t> </a:t>
          </a:r>
          <a:r>
            <a:rPr lang="en-US" sz="2000" kern="1200" dirty="0" err="1"/>
            <a:t>una</a:t>
          </a:r>
          <a:r>
            <a:rPr lang="en-US" sz="2000" kern="1200" dirty="0"/>
            <a:t> </a:t>
          </a:r>
          <a:r>
            <a:rPr lang="en-US" sz="2000" kern="1200" dirty="0" err="1"/>
            <a:t>aplicación</a:t>
          </a:r>
          <a:r>
            <a:rPr lang="en-US" sz="2000" kern="1200" dirty="0"/>
            <a:t> </a:t>
          </a:r>
          <a:r>
            <a:rPr lang="en-US" sz="2000" kern="1200" dirty="0" err="1"/>
            <a:t>muy</a:t>
          </a:r>
          <a:r>
            <a:rPr lang="en-US" sz="2000" kern="1200" dirty="0"/>
            <a:t> popular </a:t>
          </a:r>
          <a:r>
            <a:rPr lang="en-US" sz="2000" kern="1200" dirty="0" err="1"/>
            <a:t>tanto</a:t>
          </a:r>
          <a:r>
            <a:rPr lang="en-US" sz="2000" kern="1200" dirty="0"/>
            <a:t> entre </a:t>
          </a:r>
          <a:r>
            <a:rPr lang="en-US" sz="2000" kern="1200" dirty="0" err="1"/>
            <a:t>los</a:t>
          </a:r>
          <a:r>
            <a:rPr lang="en-US" sz="2000" kern="1200" dirty="0"/>
            <a:t> hackers </a:t>
          </a:r>
          <a:r>
            <a:rPr lang="en-US" sz="2000" kern="1200" dirty="0" err="1"/>
            <a:t>como</a:t>
          </a:r>
          <a:r>
            <a:rPr lang="en-US" sz="2000" kern="1200" dirty="0"/>
            <a:t> entre </a:t>
          </a:r>
          <a:r>
            <a:rPr lang="en-US" sz="2000" kern="1200" dirty="0" err="1"/>
            <a:t>los</a:t>
          </a:r>
          <a:r>
            <a:rPr lang="en-US" sz="2000" kern="1200" dirty="0"/>
            <a:t> </a:t>
          </a:r>
          <a:r>
            <a:rPr lang="en-US" sz="2000" kern="1200" dirty="0" err="1"/>
            <a:t>administradores</a:t>
          </a:r>
          <a:r>
            <a:rPr lang="en-US" sz="2000" kern="1200" dirty="0"/>
            <a:t> de red. </a:t>
          </a:r>
          <a:r>
            <a:rPr lang="en-US" sz="2000" kern="1200" dirty="0" err="1"/>
            <a:t>Es</a:t>
          </a:r>
          <a:r>
            <a:rPr lang="en-US" sz="2000" kern="1200" dirty="0"/>
            <a:t> un scanner de </a:t>
          </a:r>
          <a:r>
            <a:rPr lang="en-US" sz="2000" kern="1200" dirty="0" err="1"/>
            <a:t>puertos</a:t>
          </a:r>
          <a:r>
            <a:rPr lang="en-US" sz="2000" kern="1200" dirty="0"/>
            <a:t>: </a:t>
          </a:r>
          <a:r>
            <a:rPr lang="en-US" sz="2000" kern="1200" dirty="0" err="1"/>
            <a:t>nos</a:t>
          </a:r>
          <a:r>
            <a:rPr lang="en-US" sz="2000" kern="1200" dirty="0"/>
            <a:t> dice que </a:t>
          </a:r>
          <a:r>
            <a:rPr lang="en-US" sz="2000" kern="1200" dirty="0" err="1"/>
            <a:t>puertos</a:t>
          </a:r>
          <a:r>
            <a:rPr lang="en-US" sz="2000" kern="1200" dirty="0"/>
            <a:t> </a:t>
          </a:r>
          <a:r>
            <a:rPr lang="en-US" sz="2000" kern="1200" dirty="0" err="1"/>
            <a:t>están</a:t>
          </a:r>
          <a:r>
            <a:rPr lang="en-US" sz="2000" kern="1200" dirty="0"/>
            <a:t> </a:t>
          </a:r>
          <a:r>
            <a:rPr lang="en-US" sz="2000" kern="1200" dirty="0" err="1"/>
            <a:t>abiertos</a:t>
          </a:r>
          <a:r>
            <a:rPr lang="en-US" sz="2000" kern="1200" dirty="0"/>
            <a:t> </a:t>
          </a:r>
          <a:r>
            <a:rPr lang="en-US" sz="2000" kern="1200" dirty="0" err="1"/>
            <a:t>en</a:t>
          </a:r>
          <a:r>
            <a:rPr lang="en-US" sz="2000" kern="1200" dirty="0"/>
            <a:t> </a:t>
          </a:r>
          <a:r>
            <a:rPr lang="en-US" sz="2000" kern="1200" dirty="0" err="1"/>
            <a:t>una</a:t>
          </a:r>
          <a:r>
            <a:rPr lang="en-US" sz="2000" kern="1200" dirty="0"/>
            <a:t> </a:t>
          </a:r>
          <a:r>
            <a:rPr lang="en-US" sz="2000" kern="1200" dirty="0" err="1"/>
            <a:t>determinada</a:t>
          </a:r>
          <a:r>
            <a:rPr lang="en-US" sz="2000" kern="1200" dirty="0"/>
            <a:t> </a:t>
          </a:r>
          <a:r>
            <a:rPr lang="en-US" sz="2000" kern="1200" dirty="0" err="1"/>
            <a:t>dirección</a:t>
          </a:r>
          <a:r>
            <a:rPr lang="en-US" sz="2000" kern="1200" dirty="0"/>
            <a:t> IP, y </a:t>
          </a:r>
          <a:r>
            <a:rPr lang="en-US" sz="2000" kern="1200" dirty="0" err="1"/>
            <a:t>también</a:t>
          </a:r>
          <a:r>
            <a:rPr lang="en-US" sz="2000" kern="1200" dirty="0"/>
            <a:t> </a:t>
          </a:r>
          <a:r>
            <a:rPr lang="en-US" sz="2000" kern="1200" dirty="0" err="1"/>
            <a:t>puede</a:t>
          </a:r>
          <a:r>
            <a:rPr lang="en-US" sz="2000" kern="1200" dirty="0"/>
            <a:t> </a:t>
          </a:r>
          <a:r>
            <a:rPr lang="en-US" sz="2000" kern="1200" dirty="0" err="1"/>
            <a:t>intentar</a:t>
          </a:r>
          <a:r>
            <a:rPr lang="en-US" sz="2000" kern="1200" dirty="0"/>
            <a:t> </a:t>
          </a:r>
          <a:r>
            <a:rPr lang="en-US" sz="2000" kern="1200" dirty="0" err="1"/>
            <a:t>identificar</a:t>
          </a:r>
          <a:r>
            <a:rPr lang="en-US" sz="2000" kern="1200" dirty="0"/>
            <a:t> el </a:t>
          </a:r>
          <a:r>
            <a:rPr lang="en-US" sz="2000" kern="1200" dirty="0" err="1"/>
            <a:t>sistema</a:t>
          </a:r>
          <a:r>
            <a:rPr lang="en-US" sz="2000" kern="1200" dirty="0"/>
            <a:t> </a:t>
          </a:r>
          <a:r>
            <a:rPr lang="en-US" sz="2000" kern="1200" dirty="0" err="1"/>
            <a:t>operativo</a:t>
          </a:r>
          <a:r>
            <a:rPr lang="en-US" sz="2000" kern="1200" dirty="0"/>
            <a:t> y las </a:t>
          </a:r>
          <a:r>
            <a:rPr lang="en-US" sz="2000" kern="1200" dirty="0" err="1"/>
            <a:t>aplicaciones</a:t>
          </a:r>
          <a:r>
            <a:rPr lang="en-US" sz="2000" kern="1200" dirty="0"/>
            <a:t> que se </a:t>
          </a:r>
          <a:r>
            <a:rPr lang="en-US" sz="2000" kern="1200" dirty="0" err="1"/>
            <a:t>están</a:t>
          </a:r>
          <a:r>
            <a:rPr lang="en-US" sz="2000" kern="1200" dirty="0"/>
            <a:t> </a:t>
          </a:r>
          <a:r>
            <a:rPr lang="en-US" sz="2000" kern="1200" dirty="0" err="1"/>
            <a:t>ejecutando</a:t>
          </a:r>
          <a:r>
            <a:rPr lang="en-US" sz="2000" kern="1200" dirty="0"/>
            <a:t> </a:t>
          </a:r>
          <a:r>
            <a:rPr lang="en-US" sz="2000" kern="1200" dirty="0" err="1"/>
            <a:t>en</a:t>
          </a:r>
          <a:r>
            <a:rPr lang="en-US" sz="2000" kern="1200" dirty="0"/>
            <a:t> el </a:t>
          </a:r>
          <a:r>
            <a:rPr lang="en-US" sz="2000" kern="1200" dirty="0" err="1"/>
            <a:t>servidor</a:t>
          </a:r>
          <a:r>
            <a:rPr lang="en-US" sz="2000" kern="1200" dirty="0"/>
            <a:t> </a:t>
          </a:r>
          <a:r>
            <a:rPr lang="en-US" sz="2000" kern="1200" dirty="0" err="1"/>
            <a:t>en</a:t>
          </a:r>
          <a:r>
            <a:rPr lang="en-US" sz="2000" kern="1200" dirty="0"/>
            <a:t> </a:t>
          </a:r>
          <a:r>
            <a:rPr lang="en-US" sz="2000" kern="1200" dirty="0" err="1"/>
            <a:t>cuestión</a:t>
          </a:r>
          <a:endParaRPr lang="es-ES_tradnl" sz="2000" kern="1200" dirty="0"/>
        </a:p>
      </dsp:txBody>
      <dsp:txXfrm rot="-5400000">
        <a:off x="1088770" y="3113404"/>
        <a:ext cx="8725632" cy="16931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9799E-93F4-9740-AAE9-E12B8640B5AB}">
      <dsp:nvSpPr>
        <dsp:cNvPr id="0" name=""/>
        <dsp:cNvSpPr/>
      </dsp:nvSpPr>
      <dsp:spPr>
        <a:xfrm rot="5400000">
          <a:off x="-465350" y="1386068"/>
          <a:ext cx="3102337" cy="2171636"/>
        </a:xfrm>
        <a:prstGeom prst="chevron">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0">
            <a:lnSpc>
              <a:spcPct val="90000"/>
            </a:lnSpc>
            <a:spcBef>
              <a:spcPct val="0"/>
            </a:spcBef>
            <a:spcAft>
              <a:spcPct val="35000"/>
            </a:spcAft>
            <a:buNone/>
          </a:pPr>
          <a:r>
            <a:rPr lang="en-US" sz="6500" b="1" kern="1200" dirty="0"/>
            <a:t>Ping</a:t>
          </a:r>
          <a:r>
            <a:rPr lang="en-US" sz="6500" kern="1200" dirty="0"/>
            <a:t>:</a:t>
          </a:r>
        </a:p>
      </dsp:txBody>
      <dsp:txXfrm rot="-5400000">
        <a:off x="1" y="2006535"/>
        <a:ext cx="2171636" cy="930701"/>
      </dsp:txXfrm>
    </dsp:sp>
    <dsp:sp modelId="{993BEE1B-6550-7841-8683-59FF62E0071C}">
      <dsp:nvSpPr>
        <dsp:cNvPr id="0" name=""/>
        <dsp:cNvSpPr/>
      </dsp:nvSpPr>
      <dsp:spPr>
        <a:xfrm rot="5400000">
          <a:off x="4111972" y="-1938203"/>
          <a:ext cx="3853689" cy="77343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marR="0" lvl="1" indent="-171450" algn="just" defTabSz="711200" rtl="0" eaLnBrk="1" fontAlgn="auto" latinLnBrk="0" hangingPunct="1">
            <a:lnSpc>
              <a:spcPct val="90000"/>
            </a:lnSpc>
            <a:spcBef>
              <a:spcPct val="0"/>
            </a:spcBef>
            <a:spcAft>
              <a:spcPct val="15000"/>
            </a:spcAft>
            <a:buClrTx/>
            <a:buSzTx/>
            <a:buFontTx/>
            <a:buNone/>
            <a:tabLst/>
            <a:defRPr/>
          </a:pPr>
          <a:r>
            <a:rPr lang="en-US" sz="2000" kern="1200" dirty="0" err="1"/>
            <a:t>Juans</a:t>
          </a:r>
          <a:r>
            <a:rPr lang="en-US" sz="2000" kern="1200" dirty="0"/>
            <a:t>-MacBook-Pro:~ </a:t>
          </a:r>
          <a:r>
            <a:rPr lang="en-US" sz="2000" kern="1200" dirty="0" err="1"/>
            <a:t>juanjo</a:t>
          </a:r>
          <a:r>
            <a:rPr lang="en-US" sz="2000" kern="1200" dirty="0"/>
            <a:t>$ ping -t5 </a:t>
          </a:r>
          <a:r>
            <a:rPr lang="en-US" sz="2000" kern="1200" dirty="0" err="1"/>
            <a:t>google.com</a:t>
          </a:r>
          <a:r>
            <a:rPr lang="en-US" sz="2000" kern="1200" dirty="0"/>
            <a:t>
PING </a:t>
          </a:r>
          <a:r>
            <a:rPr lang="en-US" sz="2000" kern="1200" dirty="0" err="1"/>
            <a:t>google.com</a:t>
          </a:r>
          <a:r>
            <a:rPr lang="en-US" sz="2000" kern="1200" dirty="0"/>
            <a:t> (216.58.219.78): 56 data bytes
64 bytes from 216.58.219.78: </a:t>
          </a:r>
          <a:r>
            <a:rPr lang="en-US" sz="2000" kern="1200" dirty="0" err="1"/>
            <a:t>icmp_seq</a:t>
          </a:r>
          <a:r>
            <a:rPr lang="en-US" sz="2000" kern="1200" dirty="0"/>
            <a:t>=0 </a:t>
          </a:r>
          <a:r>
            <a:rPr lang="en-US" sz="2000" kern="1200" dirty="0" err="1"/>
            <a:t>ttl</a:t>
          </a:r>
          <a:r>
            <a:rPr lang="en-US" sz="2000" kern="1200" dirty="0"/>
            <a:t>=58 time=66.297 </a:t>
          </a:r>
          <a:r>
            <a:rPr lang="en-US" sz="2000" kern="1200" dirty="0" err="1"/>
            <a:t>ms</a:t>
          </a:r>
          <a:r>
            <a:rPr lang="en-US" sz="2000" kern="1200" dirty="0"/>
            <a:t>
64 bytes from 216.58.219.78: </a:t>
          </a:r>
          <a:r>
            <a:rPr lang="en-US" sz="2000" kern="1200" dirty="0" err="1"/>
            <a:t>icmp_seq</a:t>
          </a:r>
          <a:r>
            <a:rPr lang="en-US" sz="2000" kern="1200" dirty="0"/>
            <a:t>=1 </a:t>
          </a:r>
          <a:r>
            <a:rPr lang="en-US" sz="2000" kern="1200" dirty="0" err="1"/>
            <a:t>ttl</a:t>
          </a:r>
          <a:r>
            <a:rPr lang="en-US" sz="2000" kern="1200" dirty="0"/>
            <a:t>=58 time=69.468 </a:t>
          </a:r>
          <a:r>
            <a:rPr lang="en-US" sz="2000" kern="1200" dirty="0" err="1"/>
            <a:t>ms</a:t>
          </a:r>
          <a:r>
            <a:rPr lang="en-US" sz="2000" kern="1200" dirty="0"/>
            <a:t>
64 bytes from 216.58.219.78: </a:t>
          </a:r>
          <a:r>
            <a:rPr lang="en-US" sz="2000" kern="1200" dirty="0" err="1"/>
            <a:t>icmp_seq</a:t>
          </a:r>
          <a:r>
            <a:rPr lang="en-US" sz="2000" kern="1200" dirty="0"/>
            <a:t>=2 </a:t>
          </a:r>
          <a:r>
            <a:rPr lang="en-US" sz="2000" kern="1200" dirty="0" err="1"/>
            <a:t>ttl</a:t>
          </a:r>
          <a:r>
            <a:rPr lang="en-US" sz="2000" kern="1200" dirty="0"/>
            <a:t>=58 time=66.450 </a:t>
          </a:r>
          <a:r>
            <a:rPr lang="en-US" sz="2000" kern="1200" dirty="0" err="1"/>
            <a:t>ms</a:t>
          </a:r>
          <a:r>
            <a:rPr lang="en-US" sz="2000" kern="1200" dirty="0"/>
            <a:t>
64 bytes from 216.58.219.78: </a:t>
          </a:r>
          <a:r>
            <a:rPr lang="en-US" sz="2000" kern="1200" dirty="0" err="1"/>
            <a:t>icmp_seq</a:t>
          </a:r>
          <a:r>
            <a:rPr lang="en-US" sz="2000" kern="1200" dirty="0"/>
            <a:t>=3 </a:t>
          </a:r>
          <a:r>
            <a:rPr lang="en-US" sz="2000" kern="1200" dirty="0" err="1"/>
            <a:t>ttl</a:t>
          </a:r>
          <a:r>
            <a:rPr lang="en-US" sz="2000" kern="1200" dirty="0"/>
            <a:t>=58 time=66.318 </a:t>
          </a:r>
          <a:r>
            <a:rPr lang="en-US" sz="2000" kern="1200" dirty="0" err="1"/>
            <a:t>ms</a:t>
          </a:r>
          <a:r>
            <a:rPr lang="en-US" sz="2000" kern="1200" dirty="0"/>
            <a:t>
64 bytes from 216.58.219.78: </a:t>
          </a:r>
          <a:r>
            <a:rPr lang="en-US" sz="2000" kern="1200" dirty="0" err="1"/>
            <a:t>icmp_seq</a:t>
          </a:r>
          <a:r>
            <a:rPr lang="en-US" sz="2000" kern="1200" dirty="0"/>
            <a:t>=4 </a:t>
          </a:r>
          <a:r>
            <a:rPr lang="en-US" sz="2000" kern="1200" dirty="0" err="1"/>
            <a:t>ttl</a:t>
          </a:r>
          <a:r>
            <a:rPr lang="en-US" sz="2000" kern="1200" dirty="0"/>
            <a:t>=58 time=68.149 </a:t>
          </a:r>
          <a:r>
            <a:rPr lang="en-US" sz="2000" kern="1200" dirty="0" err="1"/>
            <a:t>ms</a:t>
          </a:r>
          <a:r>
            <a:rPr lang="en-US" sz="2000" kern="1200" dirty="0"/>
            <a:t>
--- </a:t>
          </a:r>
          <a:r>
            <a:rPr lang="en-US" sz="2000" kern="1200" dirty="0" err="1"/>
            <a:t>google.com</a:t>
          </a:r>
          <a:r>
            <a:rPr lang="en-US" sz="2000" kern="1200" dirty="0"/>
            <a:t> ping statistics ---
5 packets transmitted, 5 packets received, 0.0% packet loss
round-trip min/</a:t>
          </a:r>
          <a:r>
            <a:rPr lang="en-US" sz="2000" kern="1200" dirty="0" err="1"/>
            <a:t>avg</a:t>
          </a:r>
          <a:r>
            <a:rPr lang="en-US" sz="2000" kern="1200" dirty="0"/>
            <a:t>/max/</a:t>
          </a:r>
          <a:r>
            <a:rPr lang="en-US" sz="2000" kern="1200" dirty="0" err="1"/>
            <a:t>stddev</a:t>
          </a:r>
          <a:r>
            <a:rPr lang="en-US" sz="2000" kern="1200" dirty="0"/>
            <a:t> = 66.297/67.336/69.468/1.273 </a:t>
          </a:r>
          <a:r>
            <a:rPr lang="en-US" sz="2000" kern="1200" dirty="0" err="1"/>
            <a:t>ms</a:t>
          </a:r>
          <a:r>
            <a:rPr lang="en-US" sz="2000" kern="1200" dirty="0"/>
            <a:t>
</a:t>
          </a:r>
          <a:r>
            <a:rPr lang="en-US" sz="2000" kern="1200" dirty="0" err="1"/>
            <a:t>Juans</a:t>
          </a:r>
          <a:r>
            <a:rPr lang="en-US" sz="2000" kern="1200" dirty="0"/>
            <a:t>-MacBook-Pro:~ </a:t>
          </a:r>
          <a:r>
            <a:rPr lang="en-US" sz="2000" kern="1200" dirty="0" err="1"/>
            <a:t>juanjo</a:t>
          </a:r>
          <a:r>
            <a:rPr lang="en-US" sz="2000" kern="1200" dirty="0"/>
            <a:t>$ 
</a:t>
          </a:r>
          <a:endParaRPr lang="es-ES_tradnl" sz="2000" kern="1200" dirty="0"/>
        </a:p>
      </dsp:txBody>
      <dsp:txXfrm rot="-5400000">
        <a:off x="2171636" y="190255"/>
        <a:ext cx="7546240" cy="34774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7CAE-8F8A-0D4B-BE72-CEC87A11216B}">
      <dsp:nvSpPr>
        <dsp:cNvPr id="0" name=""/>
        <dsp:cNvSpPr/>
      </dsp:nvSpPr>
      <dsp:spPr>
        <a:xfrm rot="5400000">
          <a:off x="-465939" y="1380631"/>
          <a:ext cx="3106264" cy="2174385"/>
        </a:xfrm>
        <a:prstGeom prst="chevron">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rtl="0">
            <a:lnSpc>
              <a:spcPct val="90000"/>
            </a:lnSpc>
            <a:spcBef>
              <a:spcPct val="0"/>
            </a:spcBef>
            <a:spcAft>
              <a:spcPct val="35000"/>
            </a:spcAft>
            <a:buNone/>
          </a:pPr>
          <a:r>
            <a:rPr lang="en-US" sz="5900" b="1" kern="1200" dirty="0" err="1"/>
            <a:t>WhoIs</a:t>
          </a:r>
          <a:r>
            <a:rPr lang="en-US" sz="5900" kern="1200" dirty="0"/>
            <a:t>:</a:t>
          </a:r>
        </a:p>
      </dsp:txBody>
      <dsp:txXfrm rot="-5400000">
        <a:off x="1" y="2001885"/>
        <a:ext cx="2174385" cy="931879"/>
      </dsp:txXfrm>
    </dsp:sp>
    <dsp:sp modelId="{2890AA1F-279D-F245-82E1-55C0B0E768FA}">
      <dsp:nvSpPr>
        <dsp:cNvPr id="0" name=""/>
        <dsp:cNvSpPr/>
      </dsp:nvSpPr>
      <dsp:spPr>
        <a:xfrm rot="5400000">
          <a:off x="4120195" y="-1941578"/>
          <a:ext cx="3839992" cy="77316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_tradnl" sz="2000" kern="1200" dirty="0" err="1"/>
            <a:t>Juans</a:t>
          </a:r>
          <a:r>
            <a:rPr lang="es-ES_tradnl" sz="2000" kern="1200" dirty="0"/>
            <a:t>-</a:t>
          </a:r>
          <a:r>
            <a:rPr lang="es-ES_tradnl" sz="2000" kern="1200" dirty="0" err="1"/>
            <a:t>MacBook</a:t>
          </a:r>
          <a:r>
            <a:rPr lang="es-ES_tradnl" sz="2000" kern="1200" dirty="0"/>
            <a:t>-Pro:~ </a:t>
          </a:r>
          <a:r>
            <a:rPr lang="es-ES_tradnl" sz="2000" kern="1200" dirty="0" err="1"/>
            <a:t>juanjo</a:t>
          </a:r>
          <a:r>
            <a:rPr lang="es-ES_tradnl" sz="2000" kern="1200" dirty="0"/>
            <a:t>$ whois 216.58.219.78 </a:t>
          </a:r>
        </a:p>
        <a:p>
          <a:pPr marL="228600" lvl="1" indent="-228600" algn="l" defTabSz="889000" rtl="0">
            <a:lnSpc>
              <a:spcPct val="90000"/>
            </a:lnSpc>
            <a:spcBef>
              <a:spcPct val="0"/>
            </a:spcBef>
            <a:spcAft>
              <a:spcPct val="15000"/>
            </a:spcAft>
            <a:buChar char="•"/>
          </a:pPr>
          <a:r>
            <a:rPr lang="de-DE" sz="2000" kern="1200" dirty="0" err="1"/>
            <a:t>NetRange</a:t>
          </a:r>
          <a:r>
            <a:rPr lang="de-DE" sz="2000" kern="1200" dirty="0"/>
            <a:t>:       216.58.192.0 - 216.58.223.255
CIDR:           216.58.192.0/19
</a:t>
          </a:r>
          <a:r>
            <a:rPr lang="de-DE" sz="2000" kern="1200" dirty="0" err="1"/>
            <a:t>NetName</a:t>
          </a:r>
          <a:r>
            <a:rPr lang="de-DE" sz="2000" kern="1200" dirty="0"/>
            <a:t>:        GOOGLE
</a:t>
          </a:r>
          <a:r>
            <a:rPr lang="de-DE" sz="2000" kern="1200" dirty="0" err="1"/>
            <a:t>NetHandle</a:t>
          </a:r>
          <a:r>
            <a:rPr lang="de-DE" sz="2000" kern="1200" dirty="0"/>
            <a:t>:      NET-216-58-192-0-1
Parent:         NET216 (NET-216-0-0-0-0)
</a:t>
          </a:r>
          <a:r>
            <a:rPr lang="de-DE" sz="2000" kern="1200" dirty="0" err="1"/>
            <a:t>NetType</a:t>
          </a:r>
          <a:r>
            <a:rPr lang="de-DE" sz="2000" kern="1200" dirty="0"/>
            <a:t>:        </a:t>
          </a:r>
          <a:r>
            <a:rPr lang="de-DE" sz="2000" kern="1200" dirty="0" err="1"/>
            <a:t>Direct</a:t>
          </a:r>
          <a:r>
            <a:rPr lang="de-DE" sz="2000" kern="1200" dirty="0"/>
            <a:t> </a:t>
          </a:r>
          <a:r>
            <a:rPr lang="de-DE" sz="2000" kern="1200" dirty="0" err="1"/>
            <a:t>Allocation</a:t>
          </a:r>
          <a:r>
            <a:rPr lang="de-DE" sz="2000" kern="1200" dirty="0"/>
            <a:t>
</a:t>
          </a:r>
          <a:r>
            <a:rPr lang="de-DE" sz="2000" kern="1200" dirty="0" err="1"/>
            <a:t>OriginAS</a:t>
          </a:r>
          <a:r>
            <a:rPr lang="de-DE" sz="2000" kern="1200" dirty="0"/>
            <a:t>:       AS15169
</a:t>
          </a:r>
          <a:r>
            <a:rPr lang="de-DE" sz="2000" kern="1200" dirty="0" err="1"/>
            <a:t>Organization</a:t>
          </a:r>
          <a:r>
            <a:rPr lang="de-DE" sz="2000" kern="1200" dirty="0"/>
            <a:t>:   Google Inc. (GOGL)
</a:t>
          </a:r>
          <a:r>
            <a:rPr lang="de-DE" sz="2000" kern="1200" dirty="0" err="1"/>
            <a:t>RegDate</a:t>
          </a:r>
          <a:r>
            <a:rPr lang="de-DE" sz="2000" kern="1200" dirty="0"/>
            <a:t>:        2012-01-27
Updated:        2012-01-27
</a:t>
          </a:r>
          <a:r>
            <a:rPr lang="de-DE" sz="2000" kern="1200" dirty="0" err="1"/>
            <a:t>Ref</a:t>
          </a:r>
          <a:r>
            <a:rPr lang="de-DE" sz="2000" kern="1200" dirty="0"/>
            <a:t>:            https://</a:t>
          </a:r>
          <a:r>
            <a:rPr lang="de-DE" sz="2000" kern="1200" dirty="0" err="1"/>
            <a:t>whois.arin.net</a:t>
          </a:r>
          <a:r>
            <a:rPr lang="de-DE" sz="2000" kern="1200" dirty="0"/>
            <a:t>/</a:t>
          </a:r>
          <a:r>
            <a:rPr lang="de-DE" sz="2000" kern="1200" dirty="0" err="1"/>
            <a:t>rest</a:t>
          </a:r>
          <a:r>
            <a:rPr lang="de-DE" sz="2000" kern="1200" dirty="0"/>
            <a:t>/</a:t>
          </a:r>
          <a:r>
            <a:rPr lang="de-DE" sz="2000" kern="1200" dirty="0" err="1"/>
            <a:t>net</a:t>
          </a:r>
          <a:r>
            <a:rPr lang="de-DE" sz="2000" kern="1200" dirty="0"/>
            <a:t>/NET-216-58-192-0-1</a:t>
          </a:r>
          <a:endParaRPr lang="en-US" sz="2000" kern="1200" dirty="0"/>
        </a:p>
      </dsp:txBody>
      <dsp:txXfrm rot="-5400000">
        <a:off x="2174385" y="191685"/>
        <a:ext cx="7544160" cy="34650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8004C-60DE-C249-A50D-01E0367148FC}">
      <dsp:nvSpPr>
        <dsp:cNvPr id="0" name=""/>
        <dsp:cNvSpPr/>
      </dsp:nvSpPr>
      <dsp:spPr>
        <a:xfrm rot="5400000">
          <a:off x="-465939" y="1380631"/>
          <a:ext cx="3106264" cy="2174385"/>
        </a:xfrm>
        <a:prstGeom prst="chevron">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rtl="0">
            <a:lnSpc>
              <a:spcPct val="90000"/>
            </a:lnSpc>
            <a:spcBef>
              <a:spcPct val="0"/>
            </a:spcBef>
            <a:spcAft>
              <a:spcPct val="35000"/>
            </a:spcAft>
            <a:buNone/>
          </a:pPr>
          <a:r>
            <a:rPr lang="en-US" sz="5500" b="1" kern="1200" dirty="0" err="1"/>
            <a:t>Nmap</a:t>
          </a:r>
          <a:r>
            <a:rPr lang="en-US" sz="5500" kern="1200" dirty="0"/>
            <a:t>:.</a:t>
          </a:r>
        </a:p>
      </dsp:txBody>
      <dsp:txXfrm rot="-5400000">
        <a:off x="1" y="2001885"/>
        <a:ext cx="2174385" cy="931879"/>
      </dsp:txXfrm>
    </dsp:sp>
    <dsp:sp modelId="{82FC3A25-6C5F-984D-8128-5582F6882126}">
      <dsp:nvSpPr>
        <dsp:cNvPr id="0" name=""/>
        <dsp:cNvSpPr/>
      </dsp:nvSpPr>
      <dsp:spPr>
        <a:xfrm rot="5400000">
          <a:off x="4120195" y="-1941578"/>
          <a:ext cx="3839992" cy="77316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_tradnl" sz="2000" kern="1200" dirty="0" err="1"/>
            <a:t>Juans</a:t>
          </a:r>
          <a:r>
            <a:rPr lang="es-ES_tradnl" sz="2000" kern="1200" dirty="0"/>
            <a:t>-</a:t>
          </a:r>
          <a:r>
            <a:rPr lang="es-ES_tradnl" sz="2000" kern="1200" dirty="0" err="1"/>
            <a:t>MacBook</a:t>
          </a:r>
          <a:r>
            <a:rPr lang="es-ES_tradnl" sz="2000" kern="1200" dirty="0"/>
            <a:t>-Pro:~ </a:t>
          </a:r>
          <a:r>
            <a:rPr lang="es-ES_tradnl" sz="2000" kern="1200" dirty="0" err="1"/>
            <a:t>juanjo</a:t>
          </a:r>
          <a:r>
            <a:rPr lang="es-ES_tradnl" sz="2000" kern="1200" dirty="0"/>
            <a:t>$ </a:t>
          </a:r>
          <a:r>
            <a:rPr lang="es-ES_tradnl" sz="2000" kern="1200" dirty="0" err="1"/>
            <a:t>nmap</a:t>
          </a:r>
          <a:r>
            <a:rPr lang="es-ES_tradnl" sz="2000" kern="1200" dirty="0"/>
            <a:t> 216.58.219.78
</a:t>
          </a:r>
          <a:r>
            <a:rPr lang="es-ES_tradnl" sz="2000" kern="1200" dirty="0" err="1"/>
            <a:t>Starting</a:t>
          </a:r>
          <a:r>
            <a:rPr lang="es-ES_tradnl" sz="2000" kern="1200" dirty="0"/>
            <a:t> </a:t>
          </a:r>
          <a:r>
            <a:rPr lang="es-ES_tradnl" sz="2000" kern="1200" dirty="0" err="1"/>
            <a:t>Nmap</a:t>
          </a:r>
          <a:r>
            <a:rPr lang="es-ES_tradnl" sz="2000" kern="1200" dirty="0"/>
            <a:t> 6.49BETA5 ( https://</a:t>
          </a:r>
          <a:r>
            <a:rPr lang="es-ES_tradnl" sz="2000" kern="1200" dirty="0" err="1"/>
            <a:t>nmap.org</a:t>
          </a:r>
          <a:r>
            <a:rPr lang="es-ES_tradnl" sz="2000" kern="1200" dirty="0"/>
            <a:t> ) at 2016-04-06 20:44 AST
</a:t>
          </a:r>
          <a:r>
            <a:rPr lang="es-ES_tradnl" sz="2000" kern="1200" dirty="0" err="1"/>
            <a:t>Nmap</a:t>
          </a:r>
          <a:r>
            <a:rPr lang="es-ES_tradnl" sz="2000" kern="1200" dirty="0"/>
            <a:t> </a:t>
          </a:r>
          <a:r>
            <a:rPr lang="es-ES_tradnl" sz="2000" kern="1200" dirty="0" err="1"/>
            <a:t>scan</a:t>
          </a:r>
          <a:r>
            <a:rPr lang="es-ES_tradnl" sz="2000" kern="1200" dirty="0"/>
            <a:t> </a:t>
          </a:r>
          <a:r>
            <a:rPr lang="es-ES_tradnl" sz="2000" kern="1200" dirty="0" err="1"/>
            <a:t>report</a:t>
          </a:r>
          <a:r>
            <a:rPr lang="es-ES_tradnl" sz="2000" kern="1200" dirty="0"/>
            <a:t> </a:t>
          </a:r>
          <a:r>
            <a:rPr lang="es-ES_tradnl" sz="2000" kern="1200" dirty="0" err="1"/>
            <a:t>for</a:t>
          </a:r>
          <a:r>
            <a:rPr lang="es-ES_tradnl" sz="2000" kern="1200" dirty="0"/>
            <a:t> mia07s24-in-f78.1e100.net (216.58.219.78)
Host </a:t>
          </a:r>
          <a:r>
            <a:rPr lang="es-ES_tradnl" sz="2000" kern="1200" dirty="0" err="1"/>
            <a:t>is</a:t>
          </a:r>
          <a:r>
            <a:rPr lang="es-ES_tradnl" sz="2000" kern="1200" dirty="0"/>
            <a:t> up (0.055s </a:t>
          </a:r>
          <a:r>
            <a:rPr lang="es-ES_tradnl" sz="2000" kern="1200" dirty="0" err="1"/>
            <a:t>latency</a:t>
          </a:r>
          <a:r>
            <a:rPr lang="es-ES_tradnl" sz="2000" kern="1200" dirty="0"/>
            <a:t>).
</a:t>
          </a:r>
          <a:r>
            <a:rPr lang="es-ES_tradnl" sz="2000" kern="1200" dirty="0" err="1"/>
            <a:t>Not</a:t>
          </a:r>
          <a:r>
            <a:rPr lang="es-ES_tradnl" sz="2000" kern="1200" dirty="0"/>
            <a:t> </a:t>
          </a:r>
          <a:r>
            <a:rPr lang="es-ES_tradnl" sz="2000" kern="1200" dirty="0" err="1"/>
            <a:t>shown</a:t>
          </a:r>
          <a:r>
            <a:rPr lang="es-ES_tradnl" sz="2000" kern="1200" dirty="0"/>
            <a:t>: 998 </a:t>
          </a:r>
          <a:r>
            <a:rPr lang="es-ES_tradnl" sz="2000" kern="1200" dirty="0" err="1"/>
            <a:t>filtered</a:t>
          </a:r>
          <a:r>
            <a:rPr lang="es-ES_tradnl" sz="2000" kern="1200" dirty="0"/>
            <a:t> </a:t>
          </a:r>
          <a:r>
            <a:rPr lang="es-ES_tradnl" sz="2000" kern="1200" dirty="0" err="1"/>
            <a:t>ports</a:t>
          </a:r>
          <a:r>
            <a:rPr lang="es-ES_tradnl" sz="2000" kern="1200" dirty="0"/>
            <a:t>
PORT    STATE SERVICE
80/</a:t>
          </a:r>
          <a:r>
            <a:rPr lang="es-ES_tradnl" sz="2000" kern="1200" dirty="0" err="1"/>
            <a:t>tcp</a:t>
          </a:r>
          <a:r>
            <a:rPr lang="es-ES_tradnl" sz="2000" kern="1200" dirty="0"/>
            <a:t>  open  http
443/</a:t>
          </a:r>
          <a:r>
            <a:rPr lang="es-ES_tradnl" sz="2000" kern="1200" dirty="0" err="1"/>
            <a:t>tcp</a:t>
          </a:r>
          <a:r>
            <a:rPr lang="es-ES_tradnl" sz="2000" kern="1200" dirty="0"/>
            <a:t> open  https
</a:t>
          </a:r>
          <a:r>
            <a:rPr lang="es-ES_tradnl" sz="2000" kern="1200" dirty="0" err="1"/>
            <a:t>Nmap</a:t>
          </a:r>
          <a:r>
            <a:rPr lang="es-ES_tradnl" sz="2000" kern="1200" dirty="0"/>
            <a:t> done: 1 IP </a:t>
          </a:r>
          <a:r>
            <a:rPr lang="es-ES_tradnl" sz="2000" kern="1200" dirty="0" err="1"/>
            <a:t>address</a:t>
          </a:r>
          <a:r>
            <a:rPr lang="es-ES_tradnl" sz="2000" kern="1200" dirty="0"/>
            <a:t> (1 host up) </a:t>
          </a:r>
          <a:r>
            <a:rPr lang="es-ES_tradnl" sz="2000" kern="1200" dirty="0" err="1"/>
            <a:t>scanned</a:t>
          </a:r>
          <a:r>
            <a:rPr lang="es-ES_tradnl" sz="2000" kern="1200" dirty="0"/>
            <a:t> in 6.24 </a:t>
          </a:r>
          <a:r>
            <a:rPr lang="es-ES_tradnl" sz="2000" kern="1200" dirty="0" err="1"/>
            <a:t>seconds</a:t>
          </a:r>
          <a:endParaRPr lang="en-US" sz="2000" kern="1200" dirty="0"/>
        </a:p>
      </dsp:txBody>
      <dsp:txXfrm rot="-5400000">
        <a:off x="2174385" y="191685"/>
        <a:ext cx="7544160" cy="34650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6660C-D811-704F-9068-00CC92CA9562}">
      <dsp:nvSpPr>
        <dsp:cNvPr id="0" name=""/>
        <dsp:cNvSpPr/>
      </dsp:nvSpPr>
      <dsp:spPr>
        <a:xfrm>
          <a:off x="0" y="265066"/>
          <a:ext cx="9905999" cy="30115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just" defTabSz="1466850" rtl="0">
            <a:lnSpc>
              <a:spcPct val="90000"/>
            </a:lnSpc>
            <a:spcBef>
              <a:spcPct val="0"/>
            </a:spcBef>
            <a:spcAft>
              <a:spcPct val="35000"/>
            </a:spcAft>
            <a:buNone/>
          </a:pPr>
          <a:r>
            <a:rPr lang="en-US" sz="3300" kern="1200" dirty="0" err="1"/>
            <a:t>Es</a:t>
          </a:r>
          <a:r>
            <a:rPr lang="en-US" sz="3300" kern="1200" dirty="0"/>
            <a:t> </a:t>
          </a:r>
          <a:r>
            <a:rPr lang="en-US" sz="3300" kern="1200" dirty="0" err="1"/>
            <a:t>una</a:t>
          </a:r>
          <a:r>
            <a:rPr lang="en-US" sz="3300" kern="1200" dirty="0"/>
            <a:t> </a:t>
          </a:r>
          <a:r>
            <a:rPr lang="en-US" sz="3300" kern="1200" dirty="0" err="1"/>
            <a:t>aplicación</a:t>
          </a:r>
          <a:r>
            <a:rPr lang="en-US" sz="3300" kern="1200" dirty="0"/>
            <a:t> </a:t>
          </a:r>
          <a:r>
            <a:rPr lang="en-US" sz="3300" kern="1200" dirty="0" err="1"/>
            <a:t>muy</a:t>
          </a:r>
          <a:r>
            <a:rPr lang="en-US" sz="3300" kern="1200" dirty="0"/>
            <a:t> popular </a:t>
          </a:r>
          <a:r>
            <a:rPr lang="en-US" sz="3300" kern="1200" dirty="0" err="1"/>
            <a:t>tanto</a:t>
          </a:r>
          <a:r>
            <a:rPr lang="en-US" sz="3300" kern="1200" dirty="0"/>
            <a:t> entre </a:t>
          </a:r>
          <a:r>
            <a:rPr lang="en-US" sz="3300" kern="1200" dirty="0" err="1"/>
            <a:t>los</a:t>
          </a:r>
          <a:r>
            <a:rPr lang="en-US" sz="3300" kern="1200" dirty="0"/>
            <a:t> hackers </a:t>
          </a:r>
          <a:r>
            <a:rPr lang="en-US" sz="3300" kern="1200" dirty="0" err="1"/>
            <a:t>como</a:t>
          </a:r>
          <a:r>
            <a:rPr lang="en-US" sz="3300" kern="1200" dirty="0"/>
            <a:t> entre </a:t>
          </a:r>
          <a:r>
            <a:rPr lang="en-US" sz="3300" kern="1200" dirty="0" err="1"/>
            <a:t>los</a:t>
          </a:r>
          <a:r>
            <a:rPr lang="en-US" sz="3300" kern="1200" dirty="0"/>
            <a:t> </a:t>
          </a:r>
          <a:r>
            <a:rPr lang="en-US" sz="3300" kern="1200" dirty="0" err="1"/>
            <a:t>administradores</a:t>
          </a:r>
          <a:r>
            <a:rPr lang="en-US" sz="3300" kern="1200" dirty="0"/>
            <a:t> de red. </a:t>
          </a:r>
          <a:r>
            <a:rPr lang="en-US" sz="3300" kern="1200" dirty="0" err="1"/>
            <a:t>Es</a:t>
          </a:r>
          <a:r>
            <a:rPr lang="en-US" sz="3300" kern="1200" dirty="0"/>
            <a:t> un scanner de </a:t>
          </a:r>
          <a:r>
            <a:rPr lang="en-US" sz="3300" kern="1200" dirty="0" err="1"/>
            <a:t>puertos</a:t>
          </a:r>
          <a:r>
            <a:rPr lang="en-US" sz="3300" kern="1200" dirty="0"/>
            <a:t>: </a:t>
          </a:r>
          <a:r>
            <a:rPr lang="en-US" sz="3300" kern="1200" dirty="0" err="1"/>
            <a:t>nos</a:t>
          </a:r>
          <a:r>
            <a:rPr lang="en-US" sz="3300" kern="1200" dirty="0"/>
            <a:t> dice que </a:t>
          </a:r>
          <a:r>
            <a:rPr lang="en-US" sz="3300" kern="1200" dirty="0" err="1"/>
            <a:t>puertos</a:t>
          </a:r>
          <a:r>
            <a:rPr lang="en-US" sz="3300" kern="1200" dirty="0"/>
            <a:t> </a:t>
          </a:r>
          <a:r>
            <a:rPr lang="en-US" sz="3300" kern="1200" dirty="0" err="1"/>
            <a:t>están</a:t>
          </a:r>
          <a:r>
            <a:rPr lang="en-US" sz="3300" kern="1200" dirty="0"/>
            <a:t> </a:t>
          </a:r>
          <a:r>
            <a:rPr lang="en-US" sz="3300" kern="1200" dirty="0" err="1"/>
            <a:t>abiertos</a:t>
          </a:r>
          <a:r>
            <a:rPr lang="en-US" sz="3300" kern="1200" dirty="0"/>
            <a:t> </a:t>
          </a:r>
          <a:r>
            <a:rPr lang="en-US" sz="3300" kern="1200" dirty="0" err="1"/>
            <a:t>en</a:t>
          </a:r>
          <a:r>
            <a:rPr lang="en-US" sz="3300" kern="1200" dirty="0"/>
            <a:t> </a:t>
          </a:r>
          <a:r>
            <a:rPr lang="en-US" sz="3300" kern="1200" dirty="0" err="1"/>
            <a:t>una</a:t>
          </a:r>
          <a:r>
            <a:rPr lang="en-US" sz="3300" kern="1200" dirty="0"/>
            <a:t> </a:t>
          </a:r>
          <a:r>
            <a:rPr lang="en-US" sz="3300" kern="1200" dirty="0" err="1"/>
            <a:t>determinada</a:t>
          </a:r>
          <a:r>
            <a:rPr lang="en-US" sz="3300" kern="1200" dirty="0"/>
            <a:t> </a:t>
          </a:r>
          <a:r>
            <a:rPr lang="en-US" sz="3300" kern="1200" dirty="0" err="1"/>
            <a:t>dirección</a:t>
          </a:r>
          <a:r>
            <a:rPr lang="en-US" sz="3300" kern="1200" dirty="0"/>
            <a:t> IP, y </a:t>
          </a:r>
          <a:r>
            <a:rPr lang="en-US" sz="3300" kern="1200" dirty="0" err="1"/>
            <a:t>también</a:t>
          </a:r>
          <a:r>
            <a:rPr lang="en-US" sz="3300" kern="1200" dirty="0"/>
            <a:t> </a:t>
          </a:r>
          <a:r>
            <a:rPr lang="en-US" sz="3300" kern="1200" dirty="0" err="1"/>
            <a:t>puede</a:t>
          </a:r>
          <a:r>
            <a:rPr lang="en-US" sz="3300" kern="1200" dirty="0"/>
            <a:t> </a:t>
          </a:r>
          <a:r>
            <a:rPr lang="en-US" sz="3300" kern="1200" dirty="0" err="1"/>
            <a:t>intentar</a:t>
          </a:r>
          <a:r>
            <a:rPr lang="en-US" sz="3300" kern="1200" dirty="0"/>
            <a:t> </a:t>
          </a:r>
          <a:r>
            <a:rPr lang="en-US" sz="3300" kern="1200" dirty="0" err="1"/>
            <a:t>identificar</a:t>
          </a:r>
          <a:r>
            <a:rPr lang="en-US" sz="3300" kern="1200" dirty="0"/>
            <a:t> el </a:t>
          </a:r>
          <a:r>
            <a:rPr lang="en-US" sz="3300" kern="1200" dirty="0" err="1"/>
            <a:t>sistema</a:t>
          </a:r>
          <a:r>
            <a:rPr lang="en-US" sz="3300" kern="1200" dirty="0"/>
            <a:t> </a:t>
          </a:r>
          <a:r>
            <a:rPr lang="en-US" sz="3300" kern="1200" dirty="0" err="1"/>
            <a:t>operativo</a:t>
          </a:r>
          <a:r>
            <a:rPr lang="en-US" sz="3300" kern="1200" dirty="0"/>
            <a:t> y las </a:t>
          </a:r>
          <a:r>
            <a:rPr lang="en-US" sz="3300" kern="1200" dirty="0" err="1"/>
            <a:t>aplicaciones</a:t>
          </a:r>
          <a:r>
            <a:rPr lang="en-US" sz="3300" kern="1200" dirty="0"/>
            <a:t> que se </a:t>
          </a:r>
          <a:r>
            <a:rPr lang="en-US" sz="3300" kern="1200" dirty="0" err="1"/>
            <a:t>están</a:t>
          </a:r>
          <a:r>
            <a:rPr lang="en-US" sz="3300" kern="1200" dirty="0"/>
            <a:t> </a:t>
          </a:r>
          <a:r>
            <a:rPr lang="en-US" sz="3300" kern="1200" dirty="0" err="1"/>
            <a:t>ejecutando</a:t>
          </a:r>
          <a:r>
            <a:rPr lang="en-US" sz="3300" kern="1200" dirty="0"/>
            <a:t> </a:t>
          </a:r>
          <a:r>
            <a:rPr lang="en-US" sz="3300" kern="1200" dirty="0" err="1"/>
            <a:t>en</a:t>
          </a:r>
          <a:r>
            <a:rPr lang="en-US" sz="3300" kern="1200" dirty="0"/>
            <a:t> el </a:t>
          </a:r>
          <a:r>
            <a:rPr lang="en-US" sz="3300" kern="1200" dirty="0" err="1"/>
            <a:t>servidor</a:t>
          </a:r>
          <a:r>
            <a:rPr lang="en-US" sz="3300" kern="1200" dirty="0"/>
            <a:t> </a:t>
          </a:r>
          <a:r>
            <a:rPr lang="en-US" sz="3300" kern="1200" dirty="0" err="1"/>
            <a:t>en</a:t>
          </a:r>
          <a:r>
            <a:rPr lang="en-US" sz="3300" kern="1200" dirty="0"/>
            <a:t> </a:t>
          </a:r>
          <a:r>
            <a:rPr lang="en-US" sz="3300" kern="1200" dirty="0" err="1"/>
            <a:t>cuestión</a:t>
          </a:r>
          <a:r>
            <a:rPr lang="en-US" sz="3300" kern="1200" dirty="0"/>
            <a:t>.</a:t>
          </a:r>
        </a:p>
      </dsp:txBody>
      <dsp:txXfrm>
        <a:off x="147013" y="412079"/>
        <a:ext cx="9611973" cy="27175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E727B-7FFC-E34D-B30F-977CA19695E8}">
      <dsp:nvSpPr>
        <dsp:cNvPr id="0" name=""/>
        <dsp:cNvSpPr/>
      </dsp:nvSpPr>
      <dsp:spPr>
        <a:xfrm>
          <a:off x="0" y="82546"/>
          <a:ext cx="9905999" cy="337662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just" defTabSz="1644650" rtl="0">
            <a:lnSpc>
              <a:spcPct val="90000"/>
            </a:lnSpc>
            <a:spcBef>
              <a:spcPct val="0"/>
            </a:spcBef>
            <a:spcAft>
              <a:spcPct val="35000"/>
            </a:spcAft>
            <a:buNone/>
          </a:pPr>
          <a:r>
            <a:rPr lang="en-US" sz="3700" kern="1200" dirty="0"/>
            <a:t>La </a:t>
          </a:r>
          <a:r>
            <a:rPr lang="en-US" sz="3700" kern="1200" dirty="0" err="1"/>
            <a:t>criptografía</a:t>
          </a:r>
          <a:r>
            <a:rPr lang="en-US" sz="3700" kern="1200" dirty="0"/>
            <a:t> </a:t>
          </a:r>
          <a:r>
            <a:rPr lang="en-US" sz="3700" kern="1200" dirty="0" err="1"/>
            <a:t>es</a:t>
          </a:r>
          <a:r>
            <a:rPr lang="en-US" sz="3700" kern="1200" dirty="0"/>
            <a:t> la </a:t>
          </a:r>
          <a:r>
            <a:rPr lang="en-US" sz="3700" kern="1200" dirty="0" err="1"/>
            <a:t>técnica</a:t>
          </a:r>
          <a:r>
            <a:rPr lang="en-US" sz="3700" kern="1200" dirty="0"/>
            <a:t> que </a:t>
          </a:r>
          <a:r>
            <a:rPr lang="en-US" sz="3700" kern="1200" dirty="0" err="1"/>
            <a:t>protege</a:t>
          </a:r>
          <a:r>
            <a:rPr lang="en-US" sz="3700" kern="1200" dirty="0"/>
            <a:t> </a:t>
          </a:r>
          <a:r>
            <a:rPr lang="en-US" sz="3700" kern="1200" dirty="0" err="1"/>
            <a:t>documentos</a:t>
          </a:r>
          <a:r>
            <a:rPr lang="en-US" sz="3700" kern="1200" dirty="0"/>
            <a:t> y </a:t>
          </a:r>
          <a:r>
            <a:rPr lang="en-US" sz="3700" kern="1200" dirty="0" err="1"/>
            <a:t>datos</a:t>
          </a:r>
          <a:r>
            <a:rPr lang="en-US" sz="3700" kern="1200" dirty="0"/>
            <a:t>. </a:t>
          </a:r>
          <a:r>
            <a:rPr lang="en-US" sz="3700" kern="1200" dirty="0" err="1"/>
            <a:t>Funciona</a:t>
          </a:r>
          <a:r>
            <a:rPr lang="en-US" sz="3700" kern="1200" dirty="0"/>
            <a:t> a </a:t>
          </a:r>
          <a:r>
            <a:rPr lang="en-US" sz="3700" kern="1200" dirty="0" err="1"/>
            <a:t>través</a:t>
          </a:r>
          <a:r>
            <a:rPr lang="en-US" sz="3700" kern="1200" dirty="0"/>
            <a:t> de la </a:t>
          </a:r>
          <a:r>
            <a:rPr lang="en-US" sz="3700" kern="1200" dirty="0" err="1"/>
            <a:t>utilización</a:t>
          </a:r>
          <a:r>
            <a:rPr lang="en-US" sz="3700" kern="1200" dirty="0"/>
            <a:t> de </a:t>
          </a:r>
          <a:r>
            <a:rPr lang="en-US" sz="3700" kern="1200" dirty="0" err="1"/>
            <a:t>cifras</a:t>
          </a:r>
          <a:r>
            <a:rPr lang="en-US" sz="3700" kern="1200" dirty="0"/>
            <a:t> o </a:t>
          </a:r>
          <a:r>
            <a:rPr lang="en-US" sz="3700" kern="1200" dirty="0" err="1"/>
            <a:t>códigos</a:t>
          </a:r>
          <a:r>
            <a:rPr lang="en-US" sz="3700" kern="1200" dirty="0"/>
            <a:t> para </a:t>
          </a:r>
          <a:r>
            <a:rPr lang="en-US" sz="3700" kern="1200" dirty="0" err="1"/>
            <a:t>escribir</a:t>
          </a:r>
          <a:r>
            <a:rPr lang="en-US" sz="3700" kern="1200" dirty="0"/>
            <a:t> </a:t>
          </a:r>
          <a:r>
            <a:rPr lang="en-US" sz="3700" kern="1200" dirty="0" err="1"/>
            <a:t>algo</a:t>
          </a:r>
          <a:r>
            <a:rPr lang="en-US" sz="3700" kern="1200" dirty="0"/>
            <a:t> </a:t>
          </a:r>
          <a:r>
            <a:rPr lang="en-US" sz="3700" kern="1200" dirty="0" err="1"/>
            <a:t>secreto</a:t>
          </a:r>
          <a:r>
            <a:rPr lang="en-US" sz="3700" kern="1200" dirty="0"/>
            <a:t> </a:t>
          </a:r>
          <a:r>
            <a:rPr lang="en-US" sz="3700" kern="1200" dirty="0" err="1"/>
            <a:t>en</a:t>
          </a:r>
          <a:r>
            <a:rPr lang="en-US" sz="3700" kern="1200" dirty="0"/>
            <a:t> </a:t>
          </a:r>
          <a:r>
            <a:rPr lang="en-US" sz="3700" kern="1200" dirty="0" err="1"/>
            <a:t>documentos</a:t>
          </a:r>
          <a:r>
            <a:rPr lang="en-US" sz="3700" kern="1200" dirty="0"/>
            <a:t> y </a:t>
          </a:r>
          <a:r>
            <a:rPr lang="en-US" sz="3700" kern="1200" dirty="0" err="1"/>
            <a:t>datos</a:t>
          </a:r>
          <a:r>
            <a:rPr lang="en-US" sz="3700" kern="1200" dirty="0"/>
            <a:t> </a:t>
          </a:r>
          <a:r>
            <a:rPr lang="en-US" sz="3700" kern="1200" dirty="0" err="1"/>
            <a:t>confidenciales</a:t>
          </a:r>
          <a:r>
            <a:rPr lang="en-US" sz="3700" kern="1200" dirty="0"/>
            <a:t> que </a:t>
          </a:r>
          <a:r>
            <a:rPr lang="en-US" sz="3700" kern="1200" dirty="0" err="1"/>
            <a:t>circulan</a:t>
          </a:r>
          <a:r>
            <a:rPr lang="en-US" sz="3700" kern="1200" dirty="0"/>
            <a:t> </a:t>
          </a:r>
          <a:r>
            <a:rPr lang="en-US" sz="3700" kern="1200" dirty="0" err="1"/>
            <a:t>en</a:t>
          </a:r>
          <a:r>
            <a:rPr lang="en-US" sz="3700" kern="1200" dirty="0"/>
            <a:t> </a:t>
          </a:r>
          <a:r>
            <a:rPr lang="en-US" sz="3700" kern="1200" dirty="0" err="1"/>
            <a:t>redes</a:t>
          </a:r>
          <a:r>
            <a:rPr lang="en-US" sz="3700" kern="1200" dirty="0"/>
            <a:t> locales o </a:t>
          </a:r>
          <a:r>
            <a:rPr lang="en-US" sz="3700" kern="1200" dirty="0" err="1"/>
            <a:t>en</a:t>
          </a:r>
          <a:r>
            <a:rPr lang="en-US" sz="3700" kern="1200" dirty="0"/>
            <a:t> internet. Su </a:t>
          </a:r>
          <a:r>
            <a:rPr lang="en-US" sz="3700" kern="1200" dirty="0" err="1"/>
            <a:t>utilización</a:t>
          </a:r>
          <a:r>
            <a:rPr lang="en-US" sz="3700" kern="1200" dirty="0"/>
            <a:t> </a:t>
          </a:r>
          <a:r>
            <a:rPr lang="en-US" sz="3700" kern="1200" dirty="0" err="1"/>
            <a:t>es</a:t>
          </a:r>
          <a:r>
            <a:rPr lang="en-US" sz="3700" kern="1200" dirty="0"/>
            <a:t> tan </a:t>
          </a:r>
          <a:r>
            <a:rPr lang="en-US" sz="3700" kern="1200" dirty="0" err="1"/>
            <a:t>antigua</a:t>
          </a:r>
          <a:r>
            <a:rPr lang="en-US" sz="3700" kern="1200" dirty="0"/>
            <a:t> </a:t>
          </a:r>
          <a:r>
            <a:rPr lang="en-US" sz="3700" kern="1200" dirty="0" err="1"/>
            <a:t>como</a:t>
          </a:r>
          <a:r>
            <a:rPr lang="en-US" sz="3700" kern="1200" dirty="0"/>
            <a:t> la </a:t>
          </a:r>
          <a:r>
            <a:rPr lang="en-US" sz="3700" kern="1200" dirty="0" err="1"/>
            <a:t>escritura</a:t>
          </a:r>
          <a:r>
            <a:rPr lang="en-US" sz="3700" kern="1200" dirty="0"/>
            <a:t>.</a:t>
          </a:r>
        </a:p>
      </dsp:txBody>
      <dsp:txXfrm>
        <a:off x="164833" y="247379"/>
        <a:ext cx="9576333" cy="30469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CB60A-F4AA-1D4D-8EEF-D8052AA44C4C}">
      <dsp:nvSpPr>
        <dsp:cNvPr id="0" name=""/>
        <dsp:cNvSpPr/>
      </dsp:nvSpPr>
      <dsp:spPr>
        <a:xfrm>
          <a:off x="0" y="435166"/>
          <a:ext cx="9905999" cy="821339"/>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hlinkClick xmlns:r="http://schemas.openxmlformats.org/officeDocument/2006/relationships" r:id="rId1"/>
            </a:rPr>
            <a:t>Historia de la criptografía (vídeo)</a:t>
          </a:r>
          <a:r>
            <a:rPr lang="en-US" sz="3600" kern="1200"/>
            <a:t>.</a:t>
          </a:r>
        </a:p>
      </dsp:txBody>
      <dsp:txXfrm>
        <a:off x="40094" y="475260"/>
        <a:ext cx="9825811" cy="741151"/>
      </dsp:txXfrm>
    </dsp:sp>
    <dsp:sp modelId="{3AD6AF3F-D234-F040-91E4-53C32997C166}">
      <dsp:nvSpPr>
        <dsp:cNvPr id="0" name=""/>
        <dsp:cNvSpPr/>
      </dsp:nvSpPr>
      <dsp:spPr>
        <a:xfrm>
          <a:off x="0" y="1360187"/>
          <a:ext cx="9905999" cy="821339"/>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u="sng" kern="1200">
              <a:hlinkClick xmlns:r="http://schemas.openxmlformats.org/officeDocument/2006/relationships" r:id="rId2"/>
            </a:rPr>
            <a:t>Cifrado de clave simétrica (vídeo)</a:t>
          </a:r>
          <a:r>
            <a:rPr lang="en-US" sz="3600" kern="1200"/>
            <a:t>.</a:t>
          </a:r>
        </a:p>
      </dsp:txBody>
      <dsp:txXfrm>
        <a:off x="40094" y="1400281"/>
        <a:ext cx="9825811" cy="741151"/>
      </dsp:txXfrm>
    </dsp:sp>
    <dsp:sp modelId="{5567CE38-0E88-7E42-B1D7-25B90CD4DA3F}">
      <dsp:nvSpPr>
        <dsp:cNvPr id="0" name=""/>
        <dsp:cNvSpPr/>
      </dsp:nvSpPr>
      <dsp:spPr>
        <a:xfrm>
          <a:off x="0" y="2285207"/>
          <a:ext cx="9905999" cy="821339"/>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hlinkClick xmlns:r="http://schemas.openxmlformats.org/officeDocument/2006/relationships" r:id="rId3"/>
            </a:rPr>
            <a:t>Cifrado de clave asimétrica o clave pública (vídeo)</a:t>
          </a:r>
          <a:r>
            <a:rPr lang="en-US" sz="3600" kern="1200"/>
            <a:t>.</a:t>
          </a:r>
        </a:p>
      </dsp:txBody>
      <dsp:txXfrm>
        <a:off x="40094" y="2325301"/>
        <a:ext cx="9825811" cy="7411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1210A-A84A-EC4B-85BE-365D2C47A7B9}">
      <dsp:nvSpPr>
        <dsp:cNvPr id="0" name=""/>
        <dsp:cNvSpPr/>
      </dsp:nvSpPr>
      <dsp:spPr>
        <a:xfrm rot="10800000">
          <a:off x="2049763" y="437"/>
          <a:ext cx="6587489" cy="1562032"/>
        </a:xfrm>
        <a:prstGeom prst="homePlat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8813" tIns="129540" rIns="241808" bIns="129540" numCol="1" spcCol="1270" anchor="ctr" anchorCtr="0">
          <a:noAutofit/>
        </a:bodyPr>
        <a:lstStyle/>
        <a:p>
          <a:pPr marL="0" lvl="0" indent="0" algn="ctr" defTabSz="1511300" rtl="0">
            <a:lnSpc>
              <a:spcPct val="90000"/>
            </a:lnSpc>
            <a:spcBef>
              <a:spcPct val="0"/>
            </a:spcBef>
            <a:spcAft>
              <a:spcPct val="35000"/>
            </a:spcAft>
            <a:buNone/>
          </a:pPr>
          <a:r>
            <a:rPr lang="en-US" sz="3400" b="1" kern="1200"/>
            <a:t>CRIPTOGRAFÍA SIMÉTRICA (CLAVE SECRETA)</a:t>
          </a:r>
          <a:endParaRPr lang="en-US" sz="3400" kern="1200"/>
        </a:p>
      </dsp:txBody>
      <dsp:txXfrm rot="10800000">
        <a:off x="2440271" y="437"/>
        <a:ext cx="6196981" cy="1562032"/>
      </dsp:txXfrm>
    </dsp:sp>
    <dsp:sp modelId="{67FF1AFE-D389-2B4F-A479-D23D61B1DAC5}">
      <dsp:nvSpPr>
        <dsp:cNvPr id="0" name=""/>
        <dsp:cNvSpPr/>
      </dsp:nvSpPr>
      <dsp:spPr>
        <a:xfrm>
          <a:off x="1268746" y="437"/>
          <a:ext cx="1562032" cy="15620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2">
          <a:scrgbClr r="0" g="0" b="0"/>
        </a:effectRef>
        <a:fontRef idx="minor"/>
      </dsp:style>
    </dsp:sp>
    <dsp:sp modelId="{B2368560-FF5B-9941-A294-7A2D8AC45AA7}">
      <dsp:nvSpPr>
        <dsp:cNvPr id="0" name=""/>
        <dsp:cNvSpPr/>
      </dsp:nvSpPr>
      <dsp:spPr>
        <a:xfrm rot="10800000">
          <a:off x="2049763" y="1979243"/>
          <a:ext cx="6587489" cy="1562032"/>
        </a:xfrm>
        <a:prstGeom prst="homePlat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8813" tIns="129540" rIns="241808" bIns="129540" numCol="1" spcCol="1270" anchor="ctr" anchorCtr="0">
          <a:noAutofit/>
        </a:bodyPr>
        <a:lstStyle/>
        <a:p>
          <a:pPr marL="0" lvl="0" indent="0" algn="ctr" defTabSz="1511300" rtl="0">
            <a:lnSpc>
              <a:spcPct val="90000"/>
            </a:lnSpc>
            <a:spcBef>
              <a:spcPct val="0"/>
            </a:spcBef>
            <a:spcAft>
              <a:spcPct val="35000"/>
            </a:spcAft>
            <a:buNone/>
          </a:pPr>
          <a:r>
            <a:rPr lang="en-US" sz="3400" b="1" kern="1200"/>
            <a:t>CRIPTOGRAFÍA ASIMÉTRICA (CLAVE PÚBLICA)</a:t>
          </a:r>
          <a:endParaRPr lang="en-US" sz="3400" kern="1200"/>
        </a:p>
      </dsp:txBody>
      <dsp:txXfrm rot="10800000">
        <a:off x="2440271" y="1979243"/>
        <a:ext cx="6196981" cy="1562032"/>
      </dsp:txXfrm>
    </dsp:sp>
    <dsp:sp modelId="{99035616-FD14-7B40-889F-62D0565785DC}">
      <dsp:nvSpPr>
        <dsp:cNvPr id="0" name=""/>
        <dsp:cNvSpPr/>
      </dsp:nvSpPr>
      <dsp:spPr>
        <a:xfrm>
          <a:off x="1268746" y="1979243"/>
          <a:ext cx="1562032" cy="15620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00CA4-C98E-7548-B4CE-E86FE91142D6}">
      <dsp:nvSpPr>
        <dsp:cNvPr id="0" name=""/>
        <dsp:cNvSpPr/>
      </dsp:nvSpPr>
      <dsp:spPr>
        <a:xfrm>
          <a:off x="0" y="60316"/>
          <a:ext cx="9905999" cy="34210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just" defTabSz="1911350" rtl="0">
            <a:lnSpc>
              <a:spcPct val="90000"/>
            </a:lnSpc>
            <a:spcBef>
              <a:spcPct val="0"/>
            </a:spcBef>
            <a:spcAft>
              <a:spcPct val="35000"/>
            </a:spcAft>
            <a:buNone/>
          </a:pPr>
          <a:r>
            <a:rPr lang="en-US" sz="4300" kern="1200" dirty="0"/>
            <a:t>El </a:t>
          </a:r>
          <a:r>
            <a:rPr lang="en-US" sz="4300" b="1" kern="1200" dirty="0"/>
            <a:t>hacker </a:t>
          </a:r>
          <a:r>
            <a:rPr lang="en-US" sz="4300" b="1" kern="1200" dirty="0" err="1"/>
            <a:t>ético</a:t>
          </a:r>
          <a:r>
            <a:rPr lang="en-US" sz="4300" b="1" kern="1200" dirty="0"/>
            <a:t> </a:t>
          </a:r>
          <a:r>
            <a:rPr lang="en-US" sz="4300" kern="1200" dirty="0" err="1"/>
            <a:t>es</a:t>
          </a:r>
          <a:r>
            <a:rPr lang="en-US" sz="4300" kern="1200" dirty="0"/>
            <a:t> un auditor de </a:t>
          </a:r>
          <a:r>
            <a:rPr lang="en-US" sz="4300" kern="1200" dirty="0" err="1"/>
            <a:t>seguridad</a:t>
          </a:r>
          <a:r>
            <a:rPr lang="en-US" sz="4300" kern="1200" dirty="0"/>
            <a:t> para </a:t>
          </a:r>
          <a:r>
            <a:rPr lang="en-US" sz="4300" kern="1200" dirty="0" err="1"/>
            <a:t>sus</a:t>
          </a:r>
          <a:r>
            <a:rPr lang="en-US" sz="4300" kern="1200" dirty="0"/>
            <a:t> </a:t>
          </a:r>
          <a:r>
            <a:rPr lang="en-US" sz="4300" kern="1200" dirty="0" err="1"/>
            <a:t>sistemas</a:t>
          </a:r>
          <a:r>
            <a:rPr lang="en-US" sz="4300" kern="1200" dirty="0"/>
            <a:t> que </a:t>
          </a:r>
          <a:r>
            <a:rPr lang="en-US" sz="4300" kern="1200" dirty="0" err="1"/>
            <a:t>conoce</a:t>
          </a:r>
          <a:r>
            <a:rPr lang="en-US" sz="4300" kern="1200" dirty="0"/>
            <a:t> las </a:t>
          </a:r>
          <a:r>
            <a:rPr lang="en-US" sz="4300" kern="1200" dirty="0" err="1"/>
            <a:t>técnicas</a:t>
          </a:r>
          <a:r>
            <a:rPr lang="en-US" sz="4300" kern="1200" dirty="0"/>
            <a:t> que </a:t>
          </a:r>
          <a:r>
            <a:rPr lang="en-US" sz="4300" kern="1200" dirty="0" err="1"/>
            <a:t>usan</a:t>
          </a:r>
          <a:r>
            <a:rPr lang="en-US" sz="4300" kern="1200" dirty="0"/>
            <a:t> </a:t>
          </a:r>
          <a:r>
            <a:rPr lang="en-US" sz="4300" kern="1200" dirty="0" err="1"/>
            <a:t>los</a:t>
          </a:r>
          <a:r>
            <a:rPr lang="en-US" sz="4300" kern="1200" dirty="0"/>
            <a:t> hackers y las </a:t>
          </a:r>
          <a:r>
            <a:rPr lang="en-US" sz="4300" kern="1200" dirty="0" err="1"/>
            <a:t>utiliza</a:t>
          </a:r>
          <a:r>
            <a:rPr lang="en-US" sz="4300" kern="1200" dirty="0"/>
            <a:t> para </a:t>
          </a:r>
          <a:r>
            <a:rPr lang="en-US" sz="4300" kern="1200" dirty="0" err="1"/>
            <a:t>identificar</a:t>
          </a:r>
          <a:r>
            <a:rPr lang="en-US" sz="4300" kern="1200" dirty="0"/>
            <a:t> las </a:t>
          </a:r>
          <a:r>
            <a:rPr lang="en-US" sz="4300" kern="1200" dirty="0" err="1"/>
            <a:t>vulnerabilidades</a:t>
          </a:r>
          <a:r>
            <a:rPr lang="en-US" sz="4300" kern="1200" dirty="0"/>
            <a:t> </a:t>
          </a:r>
          <a:r>
            <a:rPr lang="en-US" sz="4300" kern="1200" dirty="0" err="1"/>
            <a:t>presentes</a:t>
          </a:r>
          <a:r>
            <a:rPr lang="en-US" sz="4300" kern="1200" dirty="0"/>
            <a:t> </a:t>
          </a:r>
          <a:r>
            <a:rPr lang="en-US" sz="4300" kern="1200" dirty="0" err="1"/>
            <a:t>en</a:t>
          </a:r>
          <a:r>
            <a:rPr lang="en-US" sz="4300" kern="1200" dirty="0"/>
            <a:t> </a:t>
          </a:r>
          <a:r>
            <a:rPr lang="en-US" sz="4300" kern="1200" dirty="0" err="1"/>
            <a:t>una</a:t>
          </a:r>
          <a:r>
            <a:rPr lang="en-US" sz="4300" kern="1200" dirty="0"/>
            <a:t> red </a:t>
          </a:r>
          <a:r>
            <a:rPr lang="en-US" sz="4300" kern="1200" dirty="0" err="1"/>
            <a:t>corporativa</a:t>
          </a:r>
          <a:r>
            <a:rPr lang="en-US" sz="4300" kern="1200" dirty="0"/>
            <a:t> y </a:t>
          </a:r>
          <a:r>
            <a:rPr lang="en-US" sz="4300" kern="1200" dirty="0" err="1"/>
            <a:t>corregirlas</a:t>
          </a:r>
          <a:r>
            <a:rPr lang="en-US" sz="4300" kern="1200" dirty="0"/>
            <a:t>.</a:t>
          </a:r>
        </a:p>
      </dsp:txBody>
      <dsp:txXfrm>
        <a:off x="167003" y="227319"/>
        <a:ext cx="9571993" cy="30870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C0766-A53B-7345-A7C0-2704A00781F4}">
      <dsp:nvSpPr>
        <dsp:cNvPr id="0" name=""/>
        <dsp:cNvSpPr/>
      </dsp:nvSpPr>
      <dsp:spPr>
        <a:xfrm>
          <a:off x="0" y="86056"/>
          <a:ext cx="9905999" cy="336960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en-US" sz="3200" kern="1200" dirty="0"/>
            <a:t>Los </a:t>
          </a:r>
          <a:r>
            <a:rPr lang="en-US" sz="3200" kern="1200" dirty="0" err="1"/>
            <a:t>sistemas</a:t>
          </a:r>
          <a:r>
            <a:rPr lang="en-US" sz="3200" kern="1200" dirty="0"/>
            <a:t> de </a:t>
          </a:r>
          <a:r>
            <a:rPr lang="en-US" sz="3200" kern="1200" dirty="0" err="1"/>
            <a:t>cifrado</a:t>
          </a:r>
          <a:r>
            <a:rPr lang="en-US" sz="3200" kern="1200" dirty="0"/>
            <a:t> </a:t>
          </a:r>
          <a:r>
            <a:rPr lang="en-US" sz="3200" kern="1200" dirty="0" err="1"/>
            <a:t>simétrico</a:t>
          </a:r>
          <a:r>
            <a:rPr lang="en-US" sz="3200" kern="1200" dirty="0"/>
            <a:t> son </a:t>
          </a:r>
          <a:r>
            <a:rPr lang="en-US" sz="3200" kern="1200" dirty="0" err="1"/>
            <a:t>aquellos</a:t>
          </a:r>
          <a:r>
            <a:rPr lang="en-US" sz="3200" kern="1200" dirty="0"/>
            <a:t> que </a:t>
          </a:r>
          <a:r>
            <a:rPr lang="en-US" sz="3200" kern="1200" dirty="0" err="1"/>
            <a:t>utilizan</a:t>
          </a:r>
          <a:r>
            <a:rPr lang="en-US" sz="3200" kern="1200" dirty="0"/>
            <a:t> la </a:t>
          </a:r>
          <a:r>
            <a:rPr lang="en-US" sz="3200" kern="1200" dirty="0" err="1"/>
            <a:t>misma</a:t>
          </a:r>
          <a:r>
            <a:rPr lang="en-US" sz="3200" kern="1200" dirty="0"/>
            <a:t> clave para </a:t>
          </a:r>
          <a:r>
            <a:rPr lang="en-US" sz="3200" kern="1200" dirty="0" err="1"/>
            <a:t>cifrar</a:t>
          </a:r>
          <a:r>
            <a:rPr lang="en-US" sz="3200" kern="1200" dirty="0"/>
            <a:t> y </a:t>
          </a:r>
          <a:r>
            <a:rPr lang="en-US" sz="3200" kern="1200" dirty="0" err="1"/>
            <a:t>descrifrar</a:t>
          </a:r>
          <a:r>
            <a:rPr lang="en-US" sz="3200" kern="1200" dirty="0"/>
            <a:t> un </a:t>
          </a:r>
          <a:r>
            <a:rPr lang="en-US" sz="3200" kern="1200" dirty="0" err="1"/>
            <a:t>documento</a:t>
          </a:r>
          <a:r>
            <a:rPr lang="en-US" sz="3200" kern="1200" dirty="0"/>
            <a:t>. El principal </a:t>
          </a:r>
          <a:r>
            <a:rPr lang="en-US" sz="3200" kern="1200" dirty="0" err="1"/>
            <a:t>problema</a:t>
          </a:r>
          <a:r>
            <a:rPr lang="en-US" sz="3200" kern="1200" dirty="0"/>
            <a:t> de </a:t>
          </a:r>
          <a:r>
            <a:rPr lang="en-US" sz="3200" kern="1200" dirty="0" err="1"/>
            <a:t>seguridad</a:t>
          </a:r>
          <a:r>
            <a:rPr lang="en-US" sz="3200" kern="1200" dirty="0"/>
            <a:t> reside </a:t>
          </a:r>
          <a:r>
            <a:rPr lang="en-US" sz="3200" kern="1200" dirty="0" err="1"/>
            <a:t>en</a:t>
          </a:r>
          <a:r>
            <a:rPr lang="en-US" sz="3200" kern="1200" dirty="0"/>
            <a:t> el </a:t>
          </a:r>
          <a:r>
            <a:rPr lang="en-US" sz="3200" kern="1200" dirty="0" err="1"/>
            <a:t>intercambio</a:t>
          </a:r>
          <a:r>
            <a:rPr lang="en-US" sz="3200" kern="1200" dirty="0"/>
            <a:t> de claves entre el </a:t>
          </a:r>
          <a:r>
            <a:rPr lang="en-US" sz="3200" kern="1200" dirty="0" err="1"/>
            <a:t>emisor</a:t>
          </a:r>
          <a:r>
            <a:rPr lang="en-US" sz="3200" kern="1200" dirty="0"/>
            <a:t> y el receptor </a:t>
          </a:r>
          <a:r>
            <a:rPr lang="en-US" sz="3200" kern="1200" dirty="0" err="1"/>
            <a:t>ya</a:t>
          </a:r>
          <a:r>
            <a:rPr lang="en-US" sz="3200" kern="1200" dirty="0"/>
            <a:t> que ambos </a:t>
          </a:r>
          <a:r>
            <a:rPr lang="en-US" sz="3200" kern="1200" dirty="0" err="1"/>
            <a:t>deben</a:t>
          </a:r>
          <a:r>
            <a:rPr lang="en-US" sz="3200" kern="1200" dirty="0"/>
            <a:t> </a:t>
          </a:r>
          <a:r>
            <a:rPr lang="en-US" sz="3200" kern="1200" dirty="0" err="1"/>
            <a:t>usar</a:t>
          </a:r>
          <a:r>
            <a:rPr lang="en-US" sz="3200" kern="1200" dirty="0"/>
            <a:t> la </a:t>
          </a:r>
          <a:r>
            <a:rPr lang="en-US" sz="3200" kern="1200" dirty="0" err="1"/>
            <a:t>misma</a:t>
          </a:r>
          <a:r>
            <a:rPr lang="en-US" sz="3200" kern="1200" dirty="0"/>
            <a:t> clave. </a:t>
          </a:r>
          <a:r>
            <a:rPr lang="en-US" sz="3200" kern="1200" dirty="0" err="1"/>
            <a:t>Por</a:t>
          </a:r>
          <a:r>
            <a:rPr lang="en-US" sz="3200" kern="1200" dirty="0"/>
            <a:t> lo </a:t>
          </a:r>
          <a:r>
            <a:rPr lang="en-US" sz="3200" kern="1200" dirty="0" err="1"/>
            <a:t>tanto</a:t>
          </a:r>
          <a:r>
            <a:rPr lang="en-US" sz="3200" kern="1200" dirty="0"/>
            <a:t> se </a:t>
          </a:r>
          <a:r>
            <a:rPr lang="en-US" sz="3200" kern="1200" dirty="0" err="1"/>
            <a:t>tiene</a:t>
          </a:r>
          <a:r>
            <a:rPr lang="en-US" sz="3200" kern="1200" dirty="0"/>
            <a:t> que </a:t>
          </a:r>
          <a:r>
            <a:rPr lang="en-US" sz="3200" kern="1200" dirty="0" err="1"/>
            <a:t>buscar</a:t>
          </a:r>
          <a:r>
            <a:rPr lang="en-US" sz="3200" kern="1200" dirty="0"/>
            <a:t> </a:t>
          </a:r>
          <a:r>
            <a:rPr lang="en-US" sz="3200" kern="1200" dirty="0" err="1"/>
            <a:t>también</a:t>
          </a:r>
          <a:r>
            <a:rPr lang="en-US" sz="3200" kern="1200" dirty="0"/>
            <a:t> un canal de </a:t>
          </a:r>
          <a:r>
            <a:rPr lang="en-US" sz="3200" kern="1200" dirty="0" err="1"/>
            <a:t>comunicación</a:t>
          </a:r>
          <a:r>
            <a:rPr lang="en-US" sz="3200" kern="1200" dirty="0"/>
            <a:t> que sea </a:t>
          </a:r>
          <a:r>
            <a:rPr lang="en-US" sz="3200" kern="1200" dirty="0" err="1"/>
            <a:t>seguro</a:t>
          </a:r>
          <a:r>
            <a:rPr lang="en-US" sz="3200" kern="1200" dirty="0"/>
            <a:t> para el </a:t>
          </a:r>
          <a:r>
            <a:rPr lang="en-US" sz="3200" kern="1200" dirty="0" err="1"/>
            <a:t>intercambio</a:t>
          </a:r>
          <a:r>
            <a:rPr lang="en-US" sz="3200" kern="1200" dirty="0"/>
            <a:t> de la clave.</a:t>
          </a:r>
        </a:p>
      </dsp:txBody>
      <dsp:txXfrm>
        <a:off x="164490" y="250546"/>
        <a:ext cx="9577019" cy="30406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7B507-7BE2-D94D-833A-10C2D17BE436}">
      <dsp:nvSpPr>
        <dsp:cNvPr id="0" name=""/>
        <dsp:cNvSpPr/>
      </dsp:nvSpPr>
      <dsp:spPr>
        <a:xfrm>
          <a:off x="0" y="142094"/>
          <a:ext cx="9905999" cy="1916459"/>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RSA es el más usado y también quizás el más sencillo de entender e implementar. Una peculiaridad de este algoritmo es que sus dos claves sirven indistintamente tanto para cifrar como para autenticar. Debe su nombre a sus tres inventores: Ronald </a:t>
          </a:r>
          <a:r>
            <a:rPr lang="en-US" sz="2100" b="1" kern="1200"/>
            <a:t>Rivest</a:t>
          </a:r>
          <a:r>
            <a:rPr lang="en-US" sz="2100" kern="1200"/>
            <a:t>, Adi </a:t>
          </a:r>
          <a:r>
            <a:rPr lang="en-US" sz="2100" b="1" kern="1200"/>
            <a:t>Shamir</a:t>
          </a:r>
          <a:r>
            <a:rPr lang="en-US" sz="2100" kern="1200"/>
            <a:t> y Leonard </a:t>
          </a:r>
          <a:r>
            <a:rPr lang="en-US" sz="2100" b="1" kern="1200"/>
            <a:t>Adleman</a:t>
          </a:r>
          <a:r>
            <a:rPr lang="en-US" sz="2100" kern="1200"/>
            <a:t>, que publicaron por primera vez el método RSA en 1977. Ha estado bajo patente de los Laboratorios RSA hasta el 20 de septiembre de 2000, por lo que su uso comercial estuvo restringido hasta esa fecha.</a:t>
          </a:r>
        </a:p>
      </dsp:txBody>
      <dsp:txXfrm>
        <a:off x="93554" y="235648"/>
        <a:ext cx="9718891" cy="1729351"/>
      </dsp:txXfrm>
    </dsp:sp>
    <dsp:sp modelId="{E65BAC21-87F5-4041-AC85-F8A9B756FBE0}">
      <dsp:nvSpPr>
        <dsp:cNvPr id="0" name=""/>
        <dsp:cNvSpPr/>
      </dsp:nvSpPr>
      <dsp:spPr>
        <a:xfrm>
          <a:off x="0" y="2119034"/>
          <a:ext cx="9905999" cy="1916459"/>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RSA, como ya se ha indicado, se basa en la difcultad que presenta la factorización de números grandes. Las claves</a:t>
          </a:r>
          <a:r>
            <a:rPr lang="en-US" sz="2100" b="1" kern="1200"/>
            <a:t>pública</a:t>
          </a:r>
          <a:r>
            <a:rPr lang="en-US" sz="2100" kern="1200"/>
            <a:t> y </a:t>
          </a:r>
          <a:r>
            <a:rPr lang="en-US" sz="2100" b="1" kern="1200"/>
            <a:t>privada</a:t>
          </a:r>
          <a:r>
            <a:rPr lang="en-US" sz="2100" kern="1200"/>
            <a:t> se calculan a partir de un número que se obtiene como producto de dos primos grandes. Un atacante que quiera recuperar un texto claro a partir del criptograma y de la clave pública, tiene que enfrentarse a dicho problema de factorización.</a:t>
          </a:r>
        </a:p>
      </dsp:txBody>
      <dsp:txXfrm>
        <a:off x="93554" y="2212588"/>
        <a:ext cx="9718891" cy="17293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F24DF-D360-2D44-A01D-EE30BD0B0BD3}">
      <dsp:nvSpPr>
        <dsp:cNvPr id="0" name=""/>
        <dsp:cNvSpPr/>
      </dsp:nvSpPr>
      <dsp:spPr>
        <a:xfrm>
          <a:off x="0" y="60778"/>
          <a:ext cx="9905999" cy="52474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1.  Windows</a:t>
          </a:r>
        </a:p>
      </dsp:txBody>
      <dsp:txXfrm>
        <a:off x="25616" y="86394"/>
        <a:ext cx="9854767" cy="473513"/>
      </dsp:txXfrm>
    </dsp:sp>
    <dsp:sp modelId="{15A5EEE0-36BC-A640-9F4C-76776F82AAC5}">
      <dsp:nvSpPr>
        <dsp:cNvPr id="0" name=""/>
        <dsp:cNvSpPr/>
      </dsp:nvSpPr>
      <dsp:spPr>
        <a:xfrm>
          <a:off x="0" y="585523"/>
          <a:ext cx="990599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hlinkClick xmlns:r="http://schemas.openxmlformats.org/officeDocument/2006/relationships" r:id="rId1"/>
            </a:rPr>
            <a:t>Gpg4win</a:t>
          </a:r>
          <a:r>
            <a:rPr lang="en-US" sz="1800" kern="1200"/>
            <a:t> </a:t>
          </a:r>
        </a:p>
      </dsp:txBody>
      <dsp:txXfrm>
        <a:off x="0" y="585523"/>
        <a:ext cx="9905999" cy="380880"/>
      </dsp:txXfrm>
    </dsp:sp>
    <dsp:sp modelId="{96404F90-1AB4-FC49-AD0B-B2FB2FCD9540}">
      <dsp:nvSpPr>
        <dsp:cNvPr id="0" name=""/>
        <dsp:cNvSpPr/>
      </dsp:nvSpPr>
      <dsp:spPr>
        <a:xfrm>
          <a:off x="0" y="966403"/>
          <a:ext cx="9905999" cy="52474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pl-PL" sz="2300" kern="1200"/>
            <a:t>2.  Mac OS X</a:t>
          </a:r>
        </a:p>
      </dsp:txBody>
      <dsp:txXfrm>
        <a:off x="25616" y="992019"/>
        <a:ext cx="9854767" cy="473513"/>
      </dsp:txXfrm>
    </dsp:sp>
    <dsp:sp modelId="{123F7B19-C932-7F46-8AEE-F344CA3EFE66}">
      <dsp:nvSpPr>
        <dsp:cNvPr id="0" name=""/>
        <dsp:cNvSpPr/>
      </dsp:nvSpPr>
      <dsp:spPr>
        <a:xfrm>
          <a:off x="0" y="1491148"/>
          <a:ext cx="990599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hlinkClick xmlns:r="http://schemas.openxmlformats.org/officeDocument/2006/relationships" r:id="rId2"/>
            </a:rPr>
            <a:t>GPGTools</a:t>
          </a:r>
          <a:r>
            <a:rPr lang="en-US" sz="1800" kern="1200"/>
            <a:t> </a:t>
          </a:r>
        </a:p>
      </dsp:txBody>
      <dsp:txXfrm>
        <a:off x="0" y="1491148"/>
        <a:ext cx="9905999" cy="380880"/>
      </dsp:txXfrm>
    </dsp:sp>
    <dsp:sp modelId="{56901BBB-19A8-F44B-A1DA-0ABCBE5C44FD}">
      <dsp:nvSpPr>
        <dsp:cNvPr id="0" name=""/>
        <dsp:cNvSpPr/>
      </dsp:nvSpPr>
      <dsp:spPr>
        <a:xfrm>
          <a:off x="0" y="1872028"/>
          <a:ext cx="9905999" cy="52474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s-IS" sz="2300" kern="1200"/>
            <a:t>3.  Linux</a:t>
          </a:r>
        </a:p>
      </dsp:txBody>
      <dsp:txXfrm>
        <a:off x="25616" y="1897644"/>
        <a:ext cx="9854767" cy="473513"/>
      </dsp:txXfrm>
    </dsp:sp>
    <dsp:sp modelId="{328C37A7-E4E5-FB46-9BA1-1DABBE1FEC5A}">
      <dsp:nvSpPr>
        <dsp:cNvPr id="0" name=""/>
        <dsp:cNvSpPr/>
      </dsp:nvSpPr>
      <dsp:spPr>
        <a:xfrm>
          <a:off x="0" y="2396773"/>
          <a:ext cx="9905999" cy="5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hlinkClick xmlns:r="http://schemas.openxmlformats.org/officeDocument/2006/relationships" r:id="rId3"/>
            </a:rPr>
            <a:t>Kleopatra</a:t>
          </a:r>
          <a:r>
            <a:rPr lang="en-US" sz="1800" kern="1200"/>
            <a:t> (KDE)</a:t>
          </a:r>
        </a:p>
        <a:p>
          <a:pPr marL="171450" lvl="1" indent="-171450" algn="l" defTabSz="800100" rtl="0">
            <a:lnSpc>
              <a:spcPct val="90000"/>
            </a:lnSpc>
            <a:spcBef>
              <a:spcPct val="0"/>
            </a:spcBef>
            <a:spcAft>
              <a:spcPct val="20000"/>
            </a:spcAft>
            <a:buChar char="•"/>
          </a:pPr>
          <a:r>
            <a:rPr lang="en-US" sz="1800" kern="1200"/>
            <a:t>Seahorse (Gnome/xfce)</a:t>
          </a:r>
        </a:p>
      </dsp:txBody>
      <dsp:txXfrm>
        <a:off x="0" y="2396773"/>
        <a:ext cx="9905999" cy="559417"/>
      </dsp:txXfrm>
    </dsp:sp>
    <dsp:sp modelId="{683DEF7E-EB0D-BA4C-A5FC-8A2063A42A82}">
      <dsp:nvSpPr>
        <dsp:cNvPr id="0" name=""/>
        <dsp:cNvSpPr/>
      </dsp:nvSpPr>
      <dsp:spPr>
        <a:xfrm>
          <a:off x="0" y="2956190"/>
          <a:ext cx="9905999" cy="524745"/>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4.  Más herramientas </a:t>
          </a:r>
          <a:r>
            <a:rPr lang="en-US" sz="2300" kern="1200">
              <a:hlinkClick xmlns:r="http://schemas.openxmlformats.org/officeDocument/2006/relationships" r:id="rId4"/>
            </a:rPr>
            <a:t>aquí</a:t>
          </a:r>
          <a:r>
            <a:rPr lang="en-US" sz="2300" kern="1200"/>
            <a:t>.</a:t>
          </a:r>
        </a:p>
      </dsp:txBody>
      <dsp:txXfrm>
        <a:off x="25616" y="2981806"/>
        <a:ext cx="9854767" cy="473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D8224-D3EE-A04D-8865-233DE29ACDA2}">
      <dsp:nvSpPr>
        <dsp:cNvPr id="0" name=""/>
        <dsp:cNvSpPr/>
      </dsp:nvSpPr>
      <dsp:spPr>
        <a:xfrm>
          <a:off x="1300879" y="1966608"/>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Pasión</a:t>
          </a:r>
        </a:p>
      </dsp:txBody>
      <dsp:txXfrm>
        <a:off x="1514442" y="2149940"/>
        <a:ext cx="951854" cy="817113"/>
      </dsp:txXfrm>
    </dsp:sp>
    <dsp:sp modelId="{08967874-7F5D-604B-8044-0E9A985B8E43}">
      <dsp:nvSpPr>
        <dsp:cNvPr id="0" name=""/>
        <dsp:cNvSpPr/>
      </dsp:nvSpPr>
      <dsp:spPr>
        <a:xfrm>
          <a:off x="1333781" y="2495813"/>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CF36EE0-E0A7-B24F-A837-2C2063A2E3AF}">
      <dsp:nvSpPr>
        <dsp:cNvPr id="0" name=""/>
        <dsp:cNvSpPr/>
      </dsp:nvSpPr>
      <dsp:spPr>
        <a:xfrm>
          <a:off x="114473" y="1312612"/>
          <a:ext cx="1378980" cy="118377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BAEA5A3-5AE1-A043-BB24-87BA3A71F9BA}">
      <dsp:nvSpPr>
        <dsp:cNvPr id="0" name=""/>
        <dsp:cNvSpPr/>
      </dsp:nvSpPr>
      <dsp:spPr>
        <a:xfrm>
          <a:off x="1058953" y="2338669"/>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2678658-8C9F-3A4E-A65E-CD7A9D72596C}">
      <dsp:nvSpPr>
        <dsp:cNvPr id="0" name=""/>
        <dsp:cNvSpPr/>
      </dsp:nvSpPr>
      <dsp:spPr>
        <a:xfrm>
          <a:off x="2487286" y="1308568"/>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u="sng" kern="1200" dirty="0"/>
            <a:t>Libertad</a:t>
          </a:r>
        </a:p>
      </dsp:txBody>
      <dsp:txXfrm>
        <a:off x="2700849" y="1491900"/>
        <a:ext cx="951854" cy="817113"/>
      </dsp:txXfrm>
    </dsp:sp>
    <dsp:sp modelId="{73CFE4DB-E10F-2248-A215-3AA74A1F6051}">
      <dsp:nvSpPr>
        <dsp:cNvPr id="0" name=""/>
        <dsp:cNvSpPr/>
      </dsp:nvSpPr>
      <dsp:spPr>
        <a:xfrm>
          <a:off x="3435637" y="2332891"/>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09A4D7D-6595-2241-B7B1-42110AF02336}">
      <dsp:nvSpPr>
        <dsp:cNvPr id="0" name=""/>
        <dsp:cNvSpPr/>
      </dsp:nvSpPr>
      <dsp:spPr>
        <a:xfrm>
          <a:off x="3672725" y="1964297"/>
          <a:ext cx="1378980" cy="118377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D5748DC-27F3-264C-9EBC-1AF75DCC8648}">
      <dsp:nvSpPr>
        <dsp:cNvPr id="0" name=""/>
        <dsp:cNvSpPr/>
      </dsp:nvSpPr>
      <dsp:spPr>
        <a:xfrm>
          <a:off x="3706595" y="2491191"/>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B541A4C-5140-F044-ABA3-41C3D3AFD3B7}">
      <dsp:nvSpPr>
        <dsp:cNvPr id="0" name=""/>
        <dsp:cNvSpPr/>
      </dsp:nvSpPr>
      <dsp:spPr>
        <a:xfrm>
          <a:off x="1300879" y="658039"/>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err="1"/>
            <a:t>Conciencia</a:t>
          </a:r>
          <a:r>
            <a:rPr lang="en-US" sz="1200" kern="1200" dirty="0"/>
            <a:t> social</a:t>
          </a:r>
        </a:p>
      </dsp:txBody>
      <dsp:txXfrm>
        <a:off x="1514442" y="841371"/>
        <a:ext cx="951854" cy="817113"/>
      </dsp:txXfrm>
    </dsp:sp>
    <dsp:sp modelId="{2E2C7E22-CB88-7C41-80CA-9FD911F19736}">
      <dsp:nvSpPr>
        <dsp:cNvPr id="0" name=""/>
        <dsp:cNvSpPr/>
      </dsp:nvSpPr>
      <dsp:spPr>
        <a:xfrm>
          <a:off x="2239553" y="674216"/>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B637591-F000-8A44-862B-09A4B8DF4DB8}">
      <dsp:nvSpPr>
        <dsp:cNvPr id="0" name=""/>
        <dsp:cNvSpPr/>
      </dsp:nvSpPr>
      <dsp:spPr>
        <a:xfrm>
          <a:off x="2487286" y="0"/>
          <a:ext cx="1378980" cy="118377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F988A2B-33C9-3348-8CD1-3D3C4D41C55B}">
      <dsp:nvSpPr>
        <dsp:cNvPr id="0" name=""/>
        <dsp:cNvSpPr/>
      </dsp:nvSpPr>
      <dsp:spPr>
        <a:xfrm>
          <a:off x="2525994" y="524582"/>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CC4616C-E330-9B43-8559-099109D6DDB6}">
      <dsp:nvSpPr>
        <dsp:cNvPr id="0" name=""/>
        <dsp:cNvSpPr/>
      </dsp:nvSpPr>
      <dsp:spPr>
        <a:xfrm>
          <a:off x="3672725" y="655728"/>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err="1"/>
            <a:t>Verdad</a:t>
          </a:r>
          <a:endParaRPr lang="en-US" sz="1200" kern="1200" dirty="0"/>
        </a:p>
      </dsp:txBody>
      <dsp:txXfrm>
        <a:off x="3886288" y="839060"/>
        <a:ext cx="951854" cy="817113"/>
      </dsp:txXfrm>
    </dsp:sp>
    <dsp:sp modelId="{D740D91B-105A-C643-B8FD-9DF205AF6ED4}">
      <dsp:nvSpPr>
        <dsp:cNvPr id="0" name=""/>
        <dsp:cNvSpPr/>
      </dsp:nvSpPr>
      <dsp:spPr>
        <a:xfrm>
          <a:off x="4865906" y="1179733"/>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8C727A3-E2F2-7C46-805D-C661A9BAB630}">
      <dsp:nvSpPr>
        <dsp:cNvPr id="0" name=""/>
        <dsp:cNvSpPr/>
      </dsp:nvSpPr>
      <dsp:spPr>
        <a:xfrm>
          <a:off x="4859132" y="1321278"/>
          <a:ext cx="1378980" cy="118377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6CE8F4E-8CB6-D645-883C-2082DC618452}">
      <dsp:nvSpPr>
        <dsp:cNvPr id="0" name=""/>
        <dsp:cNvSpPr/>
      </dsp:nvSpPr>
      <dsp:spPr>
        <a:xfrm>
          <a:off x="5128154" y="1342077"/>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685468E-74CF-6348-8E57-D93A8100E8A0}">
      <dsp:nvSpPr>
        <dsp:cNvPr id="0" name=""/>
        <dsp:cNvSpPr/>
      </dsp:nvSpPr>
      <dsp:spPr>
        <a:xfrm>
          <a:off x="4859132" y="12710"/>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Anti-corrupción</a:t>
          </a:r>
        </a:p>
      </dsp:txBody>
      <dsp:txXfrm>
        <a:off x="5072695" y="196042"/>
        <a:ext cx="951854" cy="817113"/>
      </dsp:txXfrm>
    </dsp:sp>
    <dsp:sp modelId="{1BBB3202-884B-1348-A4A1-752B79ABA9BF}">
      <dsp:nvSpPr>
        <dsp:cNvPr id="0" name=""/>
        <dsp:cNvSpPr/>
      </dsp:nvSpPr>
      <dsp:spPr>
        <a:xfrm>
          <a:off x="6052312" y="543070"/>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A2C3E14-0F93-F245-85A8-3044DA3DE611}">
      <dsp:nvSpPr>
        <dsp:cNvPr id="0" name=""/>
        <dsp:cNvSpPr/>
      </dsp:nvSpPr>
      <dsp:spPr>
        <a:xfrm>
          <a:off x="6045538" y="673060"/>
          <a:ext cx="1378980" cy="118377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4000" r="-64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5D3CC88-016C-6243-A476-9788FEA44F0B}">
      <dsp:nvSpPr>
        <dsp:cNvPr id="0" name=""/>
        <dsp:cNvSpPr/>
      </dsp:nvSpPr>
      <dsp:spPr>
        <a:xfrm>
          <a:off x="6320367" y="699058"/>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FAF6EEBE-A7EC-3F43-8DDA-6B266580DEB7}">
      <dsp:nvSpPr>
        <dsp:cNvPr id="0" name=""/>
        <dsp:cNvSpPr/>
      </dsp:nvSpPr>
      <dsp:spPr>
        <a:xfrm>
          <a:off x="6045538" y="1979318"/>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Igualdad social</a:t>
          </a:r>
        </a:p>
      </dsp:txBody>
      <dsp:txXfrm>
        <a:off x="6259101" y="2162650"/>
        <a:ext cx="951854" cy="817113"/>
      </dsp:txXfrm>
    </dsp:sp>
    <dsp:sp modelId="{A7D1D060-A76E-4940-BF70-819B0B3430D5}">
      <dsp:nvSpPr>
        <dsp:cNvPr id="0" name=""/>
        <dsp:cNvSpPr/>
      </dsp:nvSpPr>
      <dsp:spPr>
        <a:xfrm>
          <a:off x="6318431" y="3016351"/>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EAC3BE2-BD80-2943-A5EF-785BD7DD2A7C}">
      <dsp:nvSpPr>
        <dsp:cNvPr id="0" name=""/>
        <dsp:cNvSpPr/>
      </dsp:nvSpPr>
      <dsp:spPr>
        <a:xfrm>
          <a:off x="4859132" y="2627536"/>
          <a:ext cx="1378980" cy="1183777"/>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AF0BCE5-CA79-EB4C-AC27-75C59712420E}">
      <dsp:nvSpPr>
        <dsp:cNvPr id="0" name=""/>
        <dsp:cNvSpPr/>
      </dsp:nvSpPr>
      <dsp:spPr>
        <a:xfrm>
          <a:off x="6062957" y="3146919"/>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BC24445-3136-BE40-9056-2772ED9E0224}">
      <dsp:nvSpPr>
        <dsp:cNvPr id="0" name=""/>
        <dsp:cNvSpPr/>
      </dsp:nvSpPr>
      <dsp:spPr>
        <a:xfrm>
          <a:off x="2486318" y="2620025"/>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err="1"/>
            <a:t>Libre</a:t>
          </a:r>
          <a:r>
            <a:rPr lang="en-US" sz="1200" kern="1200" dirty="0"/>
            <a:t> </a:t>
          </a:r>
          <a:r>
            <a:rPr lang="en-US" sz="1200" kern="1200" dirty="0" err="1"/>
            <a:t>acceso</a:t>
          </a:r>
          <a:r>
            <a:rPr lang="en-US" sz="1200" kern="1200" dirty="0"/>
            <a:t> a la </a:t>
          </a:r>
          <a:r>
            <a:rPr lang="en-US" sz="1200" kern="1200" dirty="0" err="1"/>
            <a:t>información</a:t>
          </a:r>
          <a:r>
            <a:rPr lang="en-US" sz="1200" kern="1200" dirty="0"/>
            <a:t> (conocimiento libre)</a:t>
          </a:r>
        </a:p>
      </dsp:txBody>
      <dsp:txXfrm>
        <a:off x="2699881" y="2803357"/>
        <a:ext cx="951854" cy="817113"/>
      </dsp:txXfrm>
    </dsp:sp>
    <dsp:sp modelId="{F9F9838F-479D-DA49-8618-F3B7BD1E73AE}">
      <dsp:nvSpPr>
        <dsp:cNvPr id="0" name=""/>
        <dsp:cNvSpPr/>
      </dsp:nvSpPr>
      <dsp:spPr>
        <a:xfrm>
          <a:off x="2525026" y="3144608"/>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D500B476-4D89-2B4A-8FC3-CB95B9963D8B}">
      <dsp:nvSpPr>
        <dsp:cNvPr id="0" name=""/>
        <dsp:cNvSpPr/>
      </dsp:nvSpPr>
      <dsp:spPr>
        <a:xfrm>
          <a:off x="1299912" y="3278065"/>
          <a:ext cx="1378980" cy="1183777"/>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3000" r="-23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E2FBF33-D247-164C-B1B1-EAFB7E0CDE86}">
      <dsp:nvSpPr>
        <dsp:cNvPr id="0" name=""/>
        <dsp:cNvSpPr/>
      </dsp:nvSpPr>
      <dsp:spPr>
        <a:xfrm>
          <a:off x="2238586" y="3294819"/>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4D85101-475A-7346-92AF-91EA49ADE3AF}">
      <dsp:nvSpPr>
        <dsp:cNvPr id="0" name=""/>
        <dsp:cNvSpPr/>
      </dsp:nvSpPr>
      <dsp:spPr>
        <a:xfrm>
          <a:off x="7226139" y="2642557"/>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a:t>Valor social (reconocimiento entre semejantes)</a:t>
          </a:r>
        </a:p>
      </dsp:txBody>
      <dsp:txXfrm>
        <a:off x="7439702" y="2825889"/>
        <a:ext cx="951854" cy="817113"/>
      </dsp:txXfrm>
    </dsp:sp>
    <dsp:sp modelId="{015750AC-96BC-A047-A3C5-B605AA8F122F}">
      <dsp:nvSpPr>
        <dsp:cNvPr id="0" name=""/>
        <dsp:cNvSpPr/>
      </dsp:nvSpPr>
      <dsp:spPr>
        <a:xfrm>
          <a:off x="7499032" y="3679591"/>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CC1316F-85D3-7C40-85D3-E6EFDD97C63B}">
      <dsp:nvSpPr>
        <dsp:cNvPr id="0" name=""/>
        <dsp:cNvSpPr/>
      </dsp:nvSpPr>
      <dsp:spPr>
        <a:xfrm>
          <a:off x="6039732" y="3290775"/>
          <a:ext cx="1378980" cy="1183777"/>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7000" r="-7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9C05CF4-616F-0847-AFDA-A30D814A038A}">
      <dsp:nvSpPr>
        <dsp:cNvPr id="0" name=""/>
        <dsp:cNvSpPr/>
      </dsp:nvSpPr>
      <dsp:spPr>
        <a:xfrm>
          <a:off x="7243557" y="3810159"/>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20C30D5-52E3-AE40-9A75-C11E3EE4DD5C}">
      <dsp:nvSpPr>
        <dsp:cNvPr id="0" name=""/>
        <dsp:cNvSpPr/>
      </dsp:nvSpPr>
      <dsp:spPr>
        <a:xfrm>
          <a:off x="7230977" y="25420"/>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a:t>Accesibilidad</a:t>
          </a:r>
        </a:p>
      </dsp:txBody>
      <dsp:txXfrm>
        <a:off x="7444540" y="208752"/>
        <a:ext cx="951854" cy="817113"/>
      </dsp:txXfrm>
    </dsp:sp>
    <dsp:sp modelId="{202C91F7-90A7-A140-8727-7B873669A052}">
      <dsp:nvSpPr>
        <dsp:cNvPr id="0" name=""/>
        <dsp:cNvSpPr/>
      </dsp:nvSpPr>
      <dsp:spPr>
        <a:xfrm>
          <a:off x="8184167" y="1066497"/>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690E7D3-3898-724B-AB75-9E5A6D905261}">
      <dsp:nvSpPr>
        <dsp:cNvPr id="0" name=""/>
        <dsp:cNvSpPr/>
      </dsp:nvSpPr>
      <dsp:spPr>
        <a:xfrm>
          <a:off x="7230977" y="1332255"/>
          <a:ext cx="1378980" cy="1183777"/>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EF50D57-0708-3D47-AD65-E30DC6217D5C}">
      <dsp:nvSpPr>
        <dsp:cNvPr id="0" name=""/>
        <dsp:cNvSpPr/>
      </dsp:nvSpPr>
      <dsp:spPr>
        <a:xfrm>
          <a:off x="8184167" y="1339188"/>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A4E11FA-BDF4-8240-A437-0825A86DAE66}">
      <dsp:nvSpPr>
        <dsp:cNvPr id="0" name=""/>
        <dsp:cNvSpPr/>
      </dsp:nvSpPr>
      <dsp:spPr>
        <a:xfrm>
          <a:off x="3667886" y="3283265"/>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a:t>Actividad</a:t>
          </a:r>
        </a:p>
      </dsp:txBody>
      <dsp:txXfrm>
        <a:off x="3881449" y="3466597"/>
        <a:ext cx="951854" cy="817113"/>
      </dsp:txXfrm>
    </dsp:sp>
    <dsp:sp modelId="{A0069016-4895-A847-A404-C4672D66C6B5}">
      <dsp:nvSpPr>
        <dsp:cNvPr id="0" name=""/>
        <dsp:cNvSpPr/>
      </dsp:nvSpPr>
      <dsp:spPr>
        <a:xfrm>
          <a:off x="3940779" y="4320298"/>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A8BE124-A58C-6041-BC42-BC3AB32DFFB6}">
      <dsp:nvSpPr>
        <dsp:cNvPr id="0" name=""/>
        <dsp:cNvSpPr/>
      </dsp:nvSpPr>
      <dsp:spPr>
        <a:xfrm>
          <a:off x="2481480" y="3931483"/>
          <a:ext cx="1378980" cy="1183777"/>
        </a:xfrm>
        <a:prstGeom prst="hexagon">
          <a:avLst>
            <a:gd name="adj" fmla="val 25000"/>
            <a:gd name="vf" fmla="val 11547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5000" r="-5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78FCB9C-52F8-214A-AB0E-50CFFB85B6A1}">
      <dsp:nvSpPr>
        <dsp:cNvPr id="0" name=""/>
        <dsp:cNvSpPr/>
      </dsp:nvSpPr>
      <dsp:spPr>
        <a:xfrm>
          <a:off x="3685305" y="4450866"/>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CB7FB543-C424-A44B-A79B-75D93EC7F60D}">
      <dsp:nvSpPr>
        <dsp:cNvPr id="0" name=""/>
        <dsp:cNvSpPr/>
      </dsp:nvSpPr>
      <dsp:spPr>
        <a:xfrm>
          <a:off x="6036829" y="4593567"/>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err="1"/>
            <a:t>Preocupación</a:t>
          </a:r>
          <a:r>
            <a:rPr lang="en-US" sz="1200" kern="1200" dirty="0"/>
            <a:t> </a:t>
          </a:r>
          <a:r>
            <a:rPr lang="en-US" sz="1200" kern="1200" dirty="0" err="1"/>
            <a:t>responsable</a:t>
          </a:r>
          <a:endParaRPr lang="en-US" sz="1200" kern="1200" dirty="0"/>
        </a:p>
      </dsp:txBody>
      <dsp:txXfrm>
        <a:off x="6250392" y="4776899"/>
        <a:ext cx="951854" cy="817113"/>
      </dsp:txXfrm>
    </dsp:sp>
    <dsp:sp modelId="{3835E44B-E399-5246-AD51-CE02C90E30B5}">
      <dsp:nvSpPr>
        <dsp:cNvPr id="0" name=""/>
        <dsp:cNvSpPr/>
      </dsp:nvSpPr>
      <dsp:spPr>
        <a:xfrm>
          <a:off x="6069731" y="5120460"/>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FDE824AF-DDA0-494C-9177-E9E25658FEC2}">
      <dsp:nvSpPr>
        <dsp:cNvPr id="0" name=""/>
        <dsp:cNvSpPr/>
      </dsp:nvSpPr>
      <dsp:spPr>
        <a:xfrm>
          <a:off x="4850422" y="3937838"/>
          <a:ext cx="1378980" cy="1183777"/>
        </a:xfrm>
        <a:prstGeom prst="hexagon">
          <a:avLst>
            <a:gd name="adj" fmla="val 25000"/>
            <a:gd name="vf" fmla="val 11547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7000" r="-7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F264E8E-FC07-EC4C-BC12-67882A89FB18}">
      <dsp:nvSpPr>
        <dsp:cNvPr id="0" name=""/>
        <dsp:cNvSpPr/>
      </dsp:nvSpPr>
      <dsp:spPr>
        <a:xfrm>
          <a:off x="5798773" y="4962161"/>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551ACED-E94E-194E-9DD6-138F4B1B668A}">
      <dsp:nvSpPr>
        <dsp:cNvPr id="0" name=""/>
        <dsp:cNvSpPr/>
      </dsp:nvSpPr>
      <dsp:spPr>
        <a:xfrm>
          <a:off x="7227106" y="3951703"/>
          <a:ext cx="1378980" cy="1183777"/>
        </a:xfrm>
        <a:prstGeom prst="hexagon">
          <a:avLst>
            <a:gd name="adj" fmla="val 25000"/>
            <a:gd name="vf" fmla="val 11547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err="1"/>
            <a:t>Curiosidad</a:t>
          </a:r>
          <a:r>
            <a:rPr lang="en-US" sz="1200" kern="1200" dirty="0"/>
            <a:t>, </a:t>
          </a:r>
          <a:r>
            <a:rPr lang="en-US" sz="1200" kern="1200" dirty="0" err="1"/>
            <a:t>Creatividad</a:t>
          </a:r>
          <a:r>
            <a:rPr lang="en-US" sz="1200" kern="1200" baseline="0" dirty="0"/>
            <a:t> e </a:t>
          </a:r>
          <a:r>
            <a:rPr lang="en-US" sz="1200" kern="1200" baseline="0" dirty="0" err="1"/>
            <a:t>interés</a:t>
          </a:r>
          <a:r>
            <a:rPr lang="en-US" sz="1200" kern="1200" baseline="0" dirty="0"/>
            <a:t>.</a:t>
          </a:r>
          <a:endParaRPr lang="en-US" sz="1200" kern="1200" dirty="0"/>
        </a:p>
      </dsp:txBody>
      <dsp:txXfrm>
        <a:off x="7440669" y="4135035"/>
        <a:ext cx="951854" cy="817113"/>
      </dsp:txXfrm>
    </dsp:sp>
    <dsp:sp modelId="{57BF0F2A-410A-2B4A-8ABD-E72EC0D462F5}">
      <dsp:nvSpPr>
        <dsp:cNvPr id="0" name=""/>
        <dsp:cNvSpPr/>
      </dsp:nvSpPr>
      <dsp:spPr>
        <a:xfrm>
          <a:off x="8430932" y="4471087"/>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FF9DF6B-6C9A-B444-9270-E5DE37E15C1C}">
      <dsp:nvSpPr>
        <dsp:cNvPr id="0" name=""/>
        <dsp:cNvSpPr/>
      </dsp:nvSpPr>
      <dsp:spPr>
        <a:xfrm>
          <a:off x="8412545" y="3303485"/>
          <a:ext cx="1378980" cy="1183777"/>
        </a:xfrm>
        <a:prstGeom prst="hexagon">
          <a:avLst>
            <a:gd name="adj" fmla="val 25000"/>
            <a:gd name="vf" fmla="val 115470"/>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16000" r="-16000"/>
          </a:stretch>
        </a:blip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E3134A-646B-3D41-A67C-3CD222A6EE13}">
      <dsp:nvSpPr>
        <dsp:cNvPr id="0" name=""/>
        <dsp:cNvSpPr/>
      </dsp:nvSpPr>
      <dsp:spPr>
        <a:xfrm>
          <a:off x="8686406" y="4340519"/>
          <a:ext cx="160639" cy="1386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258C-877A-AB4E-A86E-3DFC86834219}">
      <dsp:nvSpPr>
        <dsp:cNvPr id="0" name=""/>
        <dsp:cNvSpPr/>
      </dsp:nvSpPr>
      <dsp:spPr>
        <a:xfrm rot="10800000">
          <a:off x="1226406" y="111602"/>
          <a:ext cx="8270790" cy="3318509"/>
        </a:xfrm>
        <a:prstGeom prst="homePlat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3371" tIns="152400" rIns="284480" bIns="152400" numCol="1" spcCol="1270" anchor="ctr" anchorCtr="0">
          <a:noAutofit/>
        </a:bodyPr>
        <a:lstStyle/>
        <a:p>
          <a:pPr marL="0" lvl="0" indent="0" algn="just" defTabSz="1778000" rtl="0">
            <a:lnSpc>
              <a:spcPct val="90000"/>
            </a:lnSpc>
            <a:spcBef>
              <a:spcPct val="0"/>
            </a:spcBef>
            <a:spcAft>
              <a:spcPct val="35000"/>
            </a:spcAft>
            <a:buNone/>
          </a:pPr>
          <a:r>
            <a:rPr lang="es-ES_tradnl" sz="4000" kern="1200" dirty="0"/>
            <a:t>Es una persona con amplios conocimientos en seguridad informática, redes, lenguaje de programación,</a:t>
          </a:r>
          <a:r>
            <a:rPr lang="es-ES_tradnl" sz="4000" kern="1200" baseline="0" dirty="0"/>
            <a:t> </a:t>
          </a:r>
          <a:r>
            <a:rPr lang="es-ES_tradnl" sz="4000" kern="1200" dirty="0"/>
            <a:t>vulnerabilidades,</a:t>
          </a:r>
          <a:r>
            <a:rPr lang="es-ES_tradnl" sz="4000" kern="1200" baseline="0" dirty="0"/>
            <a:t> </a:t>
          </a:r>
          <a:r>
            <a:rPr lang="es-ES_tradnl" sz="4000" kern="1200" dirty="0"/>
            <a:t>amenazas, ataques.</a:t>
          </a:r>
        </a:p>
      </dsp:txBody>
      <dsp:txXfrm rot="10800000">
        <a:off x="2056033" y="111602"/>
        <a:ext cx="7441163" cy="3318509"/>
      </dsp:txXfrm>
    </dsp:sp>
    <dsp:sp modelId="{D3C878C3-EBDC-A74F-A7F6-CD74CA949842}">
      <dsp:nvSpPr>
        <dsp:cNvPr id="0" name=""/>
        <dsp:cNvSpPr/>
      </dsp:nvSpPr>
      <dsp:spPr>
        <a:xfrm>
          <a:off x="0" y="174653"/>
          <a:ext cx="3318509" cy="33185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DA891-3CA9-6241-A0C9-95207D4AF947}">
      <dsp:nvSpPr>
        <dsp:cNvPr id="0" name=""/>
        <dsp:cNvSpPr/>
      </dsp:nvSpPr>
      <dsp:spPr>
        <a:xfrm>
          <a:off x="0" y="10117"/>
          <a:ext cx="9905999" cy="22276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en-US" sz="2800" kern="1200" dirty="0"/>
            <a:t>De </a:t>
          </a:r>
          <a:r>
            <a:rPr lang="en-US" sz="2800" kern="1200" dirty="0" err="1"/>
            <a:t>alguna</a:t>
          </a:r>
          <a:r>
            <a:rPr lang="en-US" sz="2800" kern="1200" dirty="0"/>
            <a:t> </a:t>
          </a:r>
          <a:r>
            <a:rPr lang="en-US" sz="2800" kern="1200" dirty="0" err="1"/>
            <a:t>manera</a:t>
          </a:r>
          <a:r>
            <a:rPr lang="en-US" sz="2800" kern="1200" dirty="0"/>
            <a:t>, para </a:t>
          </a:r>
          <a:r>
            <a:rPr lang="en-US" sz="2800" kern="1200" dirty="0" err="1"/>
            <a:t>identificarlos</a:t>
          </a:r>
          <a:r>
            <a:rPr lang="en-US" sz="2800" kern="1200" dirty="0"/>
            <a:t> </a:t>
          </a:r>
          <a:r>
            <a:rPr lang="en-US" sz="2800" kern="1200" dirty="0" err="1"/>
            <a:t>mejor</a:t>
          </a:r>
          <a:r>
            <a:rPr lang="en-US" sz="2800" kern="1200" dirty="0"/>
            <a:t>, </a:t>
          </a:r>
          <a:r>
            <a:rPr lang="en-US" sz="2800" kern="1200" dirty="0" err="1"/>
            <a:t>estos</a:t>
          </a:r>
          <a:r>
            <a:rPr lang="en-US" sz="2800" kern="1200" dirty="0"/>
            <a:t> son </a:t>
          </a:r>
          <a:r>
            <a:rPr lang="en-US" sz="2800" kern="1200" dirty="0" err="1"/>
            <a:t>los</a:t>
          </a:r>
          <a:r>
            <a:rPr lang="en-US" sz="2800" kern="1200" dirty="0"/>
            <a:t> </a:t>
          </a:r>
          <a:r>
            <a:rPr lang="en-US" sz="2800" kern="1200" dirty="0" err="1"/>
            <a:t>chicos</a:t>
          </a:r>
          <a:r>
            <a:rPr lang="en-US" sz="2800" kern="1200" dirty="0"/>
            <a:t> </a:t>
          </a:r>
          <a:r>
            <a:rPr lang="en-US" sz="2800" kern="1200" dirty="0" err="1"/>
            <a:t>buenos</a:t>
          </a:r>
          <a:r>
            <a:rPr lang="en-US" sz="2800" kern="1200" dirty="0"/>
            <a:t> </a:t>
          </a:r>
          <a:r>
            <a:rPr lang="en-US" sz="2800" kern="1200" dirty="0" err="1"/>
            <a:t>encargados</a:t>
          </a:r>
          <a:r>
            <a:rPr lang="en-US" sz="2800" kern="1200" dirty="0"/>
            <a:t> de la </a:t>
          </a:r>
          <a:r>
            <a:rPr lang="en-US" sz="2800" kern="1200" dirty="0" err="1"/>
            <a:t>seguridad</a:t>
          </a:r>
          <a:r>
            <a:rPr lang="en-US" sz="2800" kern="1200" dirty="0"/>
            <a:t> de </a:t>
          </a:r>
          <a:r>
            <a:rPr lang="en-US" sz="2800" kern="1200" dirty="0" err="1"/>
            <a:t>los</a:t>
          </a:r>
          <a:r>
            <a:rPr lang="en-US" sz="2800" kern="1200" dirty="0"/>
            <a:t> </a:t>
          </a:r>
          <a:r>
            <a:rPr lang="en-US" sz="2800" kern="1200" dirty="0" err="1"/>
            <a:t>sistemas</a:t>
          </a:r>
          <a:r>
            <a:rPr lang="en-US" sz="2800" kern="1200" dirty="0"/>
            <a:t> </a:t>
          </a:r>
          <a:r>
            <a:rPr lang="en-US" sz="2800" kern="1200" dirty="0" err="1"/>
            <a:t>informáticos</a:t>
          </a:r>
          <a:r>
            <a:rPr lang="en-US" sz="2800" kern="1200" dirty="0"/>
            <a:t>. Los </a:t>
          </a:r>
          <a:r>
            <a:rPr lang="en-US" sz="2800" b="1" kern="1200" dirty="0"/>
            <a:t>White Hat Hackers </a:t>
          </a:r>
          <a:r>
            <a:rPr lang="en-US" sz="2800" kern="1200" dirty="0" err="1"/>
            <a:t>también</a:t>
          </a:r>
          <a:r>
            <a:rPr lang="en-US" sz="2800" kern="1200" dirty="0"/>
            <a:t> </a:t>
          </a:r>
          <a:r>
            <a:rPr lang="en-US" sz="2800" kern="1200" dirty="0" err="1"/>
            <a:t>ejercen</a:t>
          </a:r>
          <a:r>
            <a:rPr lang="en-US" sz="2800" kern="1200" dirty="0"/>
            <a:t> el control a la hora de </a:t>
          </a:r>
          <a:r>
            <a:rPr lang="en-US" sz="2800" kern="1200" dirty="0" err="1"/>
            <a:t>vulnerar</a:t>
          </a:r>
          <a:r>
            <a:rPr lang="en-US" sz="2800" kern="1200" dirty="0"/>
            <a:t> </a:t>
          </a:r>
          <a:r>
            <a:rPr lang="en-US" sz="2800" kern="1200" dirty="0" err="1"/>
            <a:t>sistemas</a:t>
          </a:r>
          <a:r>
            <a:rPr lang="en-US" sz="2800" kern="1200" dirty="0"/>
            <a:t>, sin embargo </a:t>
          </a:r>
          <a:r>
            <a:rPr lang="en-US" sz="2800" kern="1200" dirty="0" err="1"/>
            <a:t>ellos</a:t>
          </a:r>
          <a:r>
            <a:rPr lang="en-US" sz="2800" kern="1200" dirty="0"/>
            <a:t> lo </a:t>
          </a:r>
          <a:r>
            <a:rPr lang="en-US" sz="2800" kern="1200" dirty="0" err="1"/>
            <a:t>hacen</a:t>
          </a:r>
          <a:r>
            <a:rPr lang="en-US" sz="2800" kern="1200" dirty="0"/>
            <a:t> para </a:t>
          </a:r>
          <a:r>
            <a:rPr lang="en-US" sz="2800" kern="1200" dirty="0" err="1"/>
            <a:t>estudiar</a:t>
          </a:r>
          <a:r>
            <a:rPr lang="en-US" sz="2800" kern="1200" dirty="0"/>
            <a:t> y </a:t>
          </a:r>
          <a:r>
            <a:rPr lang="en-US" sz="2800" kern="1200" dirty="0" err="1"/>
            <a:t>fortalecer</a:t>
          </a:r>
          <a:r>
            <a:rPr lang="en-US" sz="2800" kern="1200" dirty="0"/>
            <a:t> </a:t>
          </a:r>
          <a:r>
            <a:rPr lang="en-US" sz="2800" kern="1200" dirty="0" err="1"/>
            <a:t>los</a:t>
          </a:r>
          <a:r>
            <a:rPr lang="en-US" sz="2800" kern="1200" dirty="0"/>
            <a:t> </a:t>
          </a:r>
          <a:r>
            <a:rPr lang="en-US" sz="2800" kern="1200" dirty="0" err="1"/>
            <a:t>fallos</a:t>
          </a:r>
          <a:r>
            <a:rPr lang="en-US" sz="2800" kern="1200" dirty="0"/>
            <a:t> </a:t>
          </a:r>
          <a:r>
            <a:rPr lang="en-US" sz="2800" kern="1200" dirty="0" err="1"/>
            <a:t>encontrados</a:t>
          </a:r>
          <a:r>
            <a:rPr lang="en-US" sz="2800" kern="1200" dirty="0"/>
            <a:t>.</a:t>
          </a:r>
        </a:p>
      </dsp:txBody>
      <dsp:txXfrm>
        <a:off x="108746" y="118863"/>
        <a:ext cx="9688507" cy="2010188"/>
      </dsp:txXfrm>
    </dsp:sp>
    <dsp:sp modelId="{CDF3C774-5FED-844A-9637-FF5721DF955C}">
      <dsp:nvSpPr>
        <dsp:cNvPr id="0" name=""/>
        <dsp:cNvSpPr/>
      </dsp:nvSpPr>
      <dsp:spPr>
        <a:xfrm>
          <a:off x="0" y="2318437"/>
          <a:ext cx="9905999" cy="22276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en-US" sz="2800" kern="1200" dirty="0"/>
            <a:t>Se dice que </a:t>
          </a:r>
          <a:r>
            <a:rPr lang="en-US" sz="2800" kern="1200" dirty="0" err="1"/>
            <a:t>algunos</a:t>
          </a:r>
          <a:r>
            <a:rPr lang="en-US" sz="2800" kern="1200" dirty="0"/>
            <a:t> White Hat Hackers </a:t>
          </a:r>
          <a:r>
            <a:rPr lang="en-US" sz="2800" kern="1200" dirty="0" err="1"/>
            <a:t>pertenecieron</a:t>
          </a:r>
          <a:r>
            <a:rPr lang="en-US" sz="2800" kern="1200" dirty="0"/>
            <a:t> al </a:t>
          </a:r>
          <a:r>
            <a:rPr lang="en-US" sz="2800" kern="1200" dirty="0" err="1"/>
            <a:t>bando</a:t>
          </a:r>
          <a:r>
            <a:rPr lang="en-US" sz="2800" kern="1200" dirty="0"/>
            <a:t> de </a:t>
          </a:r>
          <a:r>
            <a:rPr lang="en-US" sz="2800" kern="1200" dirty="0" err="1"/>
            <a:t>los</a:t>
          </a:r>
          <a:r>
            <a:rPr lang="en-US" sz="2800" kern="1200" dirty="0"/>
            <a:t> Black Hat Hackers y hoy </a:t>
          </a:r>
          <a:r>
            <a:rPr lang="en-US" sz="2800" kern="1200" dirty="0" err="1"/>
            <a:t>utilizan</a:t>
          </a:r>
          <a:r>
            <a:rPr lang="en-US" sz="2800" kern="1200" dirty="0"/>
            <a:t> </a:t>
          </a:r>
          <a:r>
            <a:rPr lang="en-US" sz="2800" kern="1200" dirty="0" err="1"/>
            <a:t>todo</a:t>
          </a:r>
          <a:r>
            <a:rPr lang="en-US" sz="2800" kern="1200" dirty="0"/>
            <a:t> </a:t>
          </a:r>
          <a:r>
            <a:rPr lang="en-US" sz="2800" kern="1200" dirty="0" err="1"/>
            <a:t>sus</a:t>
          </a:r>
          <a:r>
            <a:rPr lang="en-US" sz="2800" kern="1200" dirty="0"/>
            <a:t> </a:t>
          </a:r>
          <a:r>
            <a:rPr lang="en-US" sz="2800" kern="1200" dirty="0" err="1"/>
            <a:t>conocimientos</a:t>
          </a:r>
          <a:r>
            <a:rPr lang="en-US" sz="2800" kern="1200" dirty="0"/>
            <a:t> para </a:t>
          </a:r>
          <a:r>
            <a:rPr lang="en-US" sz="2800" kern="1200" dirty="0" err="1"/>
            <a:t>mejorar</a:t>
          </a:r>
          <a:r>
            <a:rPr lang="en-US" sz="2800" kern="1200" dirty="0"/>
            <a:t> </a:t>
          </a:r>
          <a:r>
            <a:rPr lang="en-US" sz="2800" kern="1200" dirty="0" err="1"/>
            <a:t>los</a:t>
          </a:r>
          <a:r>
            <a:rPr lang="en-US" sz="2800" kern="1200" dirty="0"/>
            <a:t> </a:t>
          </a:r>
          <a:r>
            <a:rPr lang="en-US" sz="2800" kern="1200" dirty="0" err="1"/>
            <a:t>sistemas</a:t>
          </a:r>
          <a:r>
            <a:rPr lang="en-US" sz="2800" kern="1200" dirty="0"/>
            <a:t> </a:t>
          </a:r>
          <a:r>
            <a:rPr lang="en-US" sz="2800" kern="1200" dirty="0" err="1"/>
            <a:t>en</a:t>
          </a:r>
          <a:r>
            <a:rPr lang="en-US" sz="2800" kern="1200" dirty="0"/>
            <a:t> </a:t>
          </a:r>
          <a:r>
            <a:rPr lang="en-US" sz="2800" kern="1200" dirty="0" err="1"/>
            <a:t>materia</a:t>
          </a:r>
          <a:r>
            <a:rPr lang="en-US" sz="2800" kern="1200" dirty="0"/>
            <a:t> de </a:t>
          </a:r>
          <a:r>
            <a:rPr lang="en-US" sz="2800" kern="1200" dirty="0" err="1"/>
            <a:t>seguridad</a:t>
          </a:r>
          <a:r>
            <a:rPr lang="en-US" sz="2800" kern="1200" dirty="0"/>
            <a:t>.</a:t>
          </a:r>
        </a:p>
      </dsp:txBody>
      <dsp:txXfrm>
        <a:off x="108746" y="2427183"/>
        <a:ext cx="9688507" cy="2010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D3F96-A7FB-AF4A-8FB5-169DA0E4E4B8}">
      <dsp:nvSpPr>
        <dsp:cNvPr id="0" name=""/>
        <dsp:cNvSpPr/>
      </dsp:nvSpPr>
      <dsp:spPr>
        <a:xfrm>
          <a:off x="0" y="265066"/>
          <a:ext cx="9905999" cy="30115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just" defTabSz="1466850" rtl="0">
            <a:lnSpc>
              <a:spcPct val="90000"/>
            </a:lnSpc>
            <a:spcBef>
              <a:spcPct val="0"/>
            </a:spcBef>
            <a:spcAft>
              <a:spcPct val="35000"/>
            </a:spcAft>
            <a:buNone/>
          </a:pPr>
          <a:r>
            <a:rPr lang="en-US" sz="3300" kern="1200" dirty="0"/>
            <a:t>Este </a:t>
          </a:r>
          <a:r>
            <a:rPr lang="en-US" sz="3300" kern="1200" dirty="0" err="1"/>
            <a:t>es</a:t>
          </a:r>
          <a:r>
            <a:rPr lang="en-US" sz="3300" kern="1200" dirty="0"/>
            <a:t> el </a:t>
          </a:r>
          <a:r>
            <a:rPr lang="en-US" sz="3300" kern="1200" dirty="0" err="1"/>
            <a:t>tipo</a:t>
          </a:r>
          <a:r>
            <a:rPr lang="en-US" sz="3300" kern="1200" dirty="0"/>
            <a:t> de Hackers que </a:t>
          </a:r>
          <a:r>
            <a:rPr lang="en-US" sz="3300" kern="1200" dirty="0" err="1"/>
            <a:t>usan</a:t>
          </a:r>
          <a:r>
            <a:rPr lang="en-US" sz="3300" kern="1200" dirty="0"/>
            <a:t> </a:t>
          </a:r>
          <a:r>
            <a:rPr lang="en-US" sz="3300" kern="1200" dirty="0" err="1"/>
            <a:t>sus</a:t>
          </a:r>
          <a:r>
            <a:rPr lang="en-US" sz="3300" kern="1200" dirty="0"/>
            <a:t> </a:t>
          </a:r>
          <a:r>
            <a:rPr lang="en-US" sz="3300" kern="1200" dirty="0" err="1"/>
            <a:t>habilidades</a:t>
          </a:r>
          <a:r>
            <a:rPr lang="en-US" sz="3300" kern="1200" dirty="0"/>
            <a:t> para </a:t>
          </a:r>
          <a:r>
            <a:rPr lang="en-US" sz="3300" kern="1200" dirty="0" err="1"/>
            <a:t>traspasar</a:t>
          </a:r>
          <a:r>
            <a:rPr lang="en-US" sz="3300" kern="1200" dirty="0"/>
            <a:t> </a:t>
          </a:r>
          <a:r>
            <a:rPr lang="en-US" sz="3300" kern="1200" dirty="0" err="1"/>
            <a:t>los</a:t>
          </a:r>
          <a:r>
            <a:rPr lang="en-US" sz="3300" kern="1200" dirty="0"/>
            <a:t> </a:t>
          </a:r>
          <a:r>
            <a:rPr lang="en-US" sz="3300" kern="1200" dirty="0" err="1"/>
            <a:t>niveles</a:t>
          </a:r>
          <a:r>
            <a:rPr lang="en-US" sz="3300" kern="1200" dirty="0"/>
            <a:t> de </a:t>
          </a:r>
          <a:r>
            <a:rPr lang="en-US" sz="3300" kern="1200" dirty="0" err="1"/>
            <a:t>seguridad</a:t>
          </a:r>
          <a:r>
            <a:rPr lang="en-US" sz="3300" kern="1200" dirty="0"/>
            <a:t> y </a:t>
          </a:r>
          <a:r>
            <a:rPr lang="en-US" sz="3300" kern="1200" dirty="0" err="1"/>
            <a:t>luego</a:t>
          </a:r>
          <a:r>
            <a:rPr lang="en-US" sz="3300" kern="1200" dirty="0"/>
            <a:t> </a:t>
          </a:r>
          <a:r>
            <a:rPr lang="en-US" sz="3300" kern="1200" dirty="0" err="1"/>
            <a:t>ofrecen</a:t>
          </a:r>
          <a:r>
            <a:rPr lang="en-US" sz="3300" kern="1200" dirty="0"/>
            <a:t> </a:t>
          </a:r>
          <a:r>
            <a:rPr lang="en-US" sz="3300" kern="1200" dirty="0" err="1"/>
            <a:t>sus</a:t>
          </a:r>
          <a:r>
            <a:rPr lang="en-US" sz="3300" kern="1200" dirty="0"/>
            <a:t> </a:t>
          </a:r>
          <a:r>
            <a:rPr lang="en-US" sz="3300" kern="1200" dirty="0" err="1"/>
            <a:t>servicios</a:t>
          </a:r>
          <a:r>
            <a:rPr lang="en-US" sz="3300" kern="1200" dirty="0"/>
            <a:t> </a:t>
          </a:r>
          <a:r>
            <a:rPr lang="en-US" sz="3300" kern="1200" dirty="0" err="1"/>
            <a:t>como</a:t>
          </a:r>
          <a:r>
            <a:rPr lang="en-US" sz="3300" kern="1200" dirty="0"/>
            <a:t> </a:t>
          </a:r>
          <a:r>
            <a:rPr lang="en-US" sz="3300" kern="1200" dirty="0" err="1"/>
            <a:t>administradores</a:t>
          </a:r>
          <a:r>
            <a:rPr lang="en-US" sz="3300" kern="1200" dirty="0"/>
            <a:t> de </a:t>
          </a:r>
          <a:r>
            <a:rPr lang="en-US" sz="3300" kern="1200" dirty="0" err="1"/>
            <a:t>seguridad</a:t>
          </a:r>
          <a:r>
            <a:rPr lang="en-US" sz="3300" kern="1200" dirty="0"/>
            <a:t> </a:t>
          </a:r>
          <a:r>
            <a:rPr lang="en-US" sz="3300" kern="1200" dirty="0" err="1"/>
            <a:t>informática</a:t>
          </a:r>
          <a:r>
            <a:rPr lang="en-US" sz="3300" kern="1200" dirty="0"/>
            <a:t> para </a:t>
          </a:r>
          <a:r>
            <a:rPr lang="en-US" sz="3300" kern="1200" dirty="0" err="1"/>
            <a:t>corregir</a:t>
          </a:r>
          <a:r>
            <a:rPr lang="en-US" sz="3300" kern="1200" dirty="0"/>
            <a:t> </a:t>
          </a:r>
          <a:r>
            <a:rPr lang="en-US" sz="3300" kern="1200" dirty="0" err="1"/>
            <a:t>dichos</a:t>
          </a:r>
          <a:r>
            <a:rPr lang="en-US" sz="3300" kern="1200" dirty="0"/>
            <a:t> </a:t>
          </a:r>
          <a:r>
            <a:rPr lang="en-US" sz="3300" kern="1200" dirty="0" err="1"/>
            <a:t>errores</a:t>
          </a:r>
          <a:r>
            <a:rPr lang="en-US" sz="3300" kern="1200" dirty="0"/>
            <a:t>. De </a:t>
          </a:r>
          <a:r>
            <a:rPr lang="en-US" sz="3300" kern="1200" dirty="0" err="1"/>
            <a:t>esta</a:t>
          </a:r>
          <a:r>
            <a:rPr lang="en-US" sz="3300" kern="1200" dirty="0"/>
            <a:t> forma </a:t>
          </a:r>
          <a:r>
            <a:rPr lang="en-US" sz="3300" kern="1200" dirty="0" err="1"/>
            <a:t>atacando</a:t>
          </a:r>
          <a:r>
            <a:rPr lang="en-US" sz="3300" kern="1200" dirty="0"/>
            <a:t> </a:t>
          </a:r>
          <a:r>
            <a:rPr lang="en-US" sz="3300" kern="1200" dirty="0" err="1"/>
            <a:t>diferentes</a:t>
          </a:r>
          <a:r>
            <a:rPr lang="en-US" sz="3300" kern="1200" dirty="0"/>
            <a:t> </a:t>
          </a:r>
          <a:r>
            <a:rPr lang="en-US" sz="3300" kern="1200" dirty="0" err="1"/>
            <a:t>servicios</a:t>
          </a:r>
          <a:r>
            <a:rPr lang="en-US" sz="3300" kern="1200" dirty="0"/>
            <a:t> </a:t>
          </a:r>
          <a:r>
            <a:rPr lang="en-US" sz="3300" kern="1200" dirty="0" err="1"/>
            <a:t>demuestran</a:t>
          </a:r>
          <a:r>
            <a:rPr lang="en-US" sz="3300" kern="1200" dirty="0"/>
            <a:t> </a:t>
          </a:r>
          <a:r>
            <a:rPr lang="en-US" sz="3300" kern="1200" dirty="0" err="1"/>
            <a:t>sus</a:t>
          </a:r>
          <a:r>
            <a:rPr lang="en-US" sz="3300" kern="1200" dirty="0"/>
            <a:t> </a:t>
          </a:r>
          <a:r>
            <a:rPr lang="en-US" sz="3300" kern="1200" dirty="0" err="1"/>
            <a:t>conocimientos</a:t>
          </a:r>
          <a:r>
            <a:rPr lang="en-US" sz="3300" kern="1200" dirty="0"/>
            <a:t> para </a:t>
          </a:r>
          <a:r>
            <a:rPr lang="en-US" sz="3300" kern="1200" dirty="0" err="1"/>
            <a:t>luego</a:t>
          </a:r>
          <a:r>
            <a:rPr lang="en-US" sz="3300" kern="1200" dirty="0"/>
            <a:t> </a:t>
          </a:r>
          <a:r>
            <a:rPr lang="en-US" sz="3300" kern="1200" dirty="0" err="1"/>
            <a:t>ofrecer</a:t>
          </a:r>
          <a:r>
            <a:rPr lang="en-US" sz="3300" kern="1200" dirty="0"/>
            <a:t> </a:t>
          </a:r>
          <a:r>
            <a:rPr lang="en-US" sz="3300" kern="1200" dirty="0" err="1"/>
            <a:t>defenderlos</a:t>
          </a:r>
          <a:r>
            <a:rPr lang="en-US" sz="3300" kern="1200" dirty="0"/>
            <a:t>.</a:t>
          </a:r>
        </a:p>
      </dsp:txBody>
      <dsp:txXfrm>
        <a:off x="147013" y="412079"/>
        <a:ext cx="9611973" cy="27175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ABCA0-0D58-184C-86BA-7A2544AA55B5}">
      <dsp:nvSpPr>
        <dsp:cNvPr id="0" name=""/>
        <dsp:cNvSpPr/>
      </dsp:nvSpPr>
      <dsp:spPr>
        <a:xfrm>
          <a:off x="0" y="36916"/>
          <a:ext cx="9905999" cy="34678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just" defTabSz="1689100" rtl="0">
            <a:lnSpc>
              <a:spcPct val="90000"/>
            </a:lnSpc>
            <a:spcBef>
              <a:spcPct val="0"/>
            </a:spcBef>
            <a:spcAft>
              <a:spcPct val="35000"/>
            </a:spcAft>
            <a:buNone/>
          </a:pPr>
          <a:r>
            <a:rPr lang="en-US" sz="3800" kern="1200" dirty="0" err="1"/>
            <a:t>Conocidos</a:t>
          </a:r>
          <a:r>
            <a:rPr lang="en-US" sz="3800" kern="1200" dirty="0"/>
            <a:t> </a:t>
          </a:r>
          <a:r>
            <a:rPr lang="en-US" sz="3800" kern="1200" dirty="0" err="1"/>
            <a:t>como</a:t>
          </a:r>
          <a:r>
            <a:rPr lang="en-US" sz="3800" kern="1200" dirty="0"/>
            <a:t> </a:t>
          </a:r>
          <a:r>
            <a:rPr lang="en-US" sz="3800" i="1" kern="1200" dirty="0"/>
            <a:t>sombreros </a:t>
          </a:r>
          <a:r>
            <a:rPr lang="en-US" sz="3800" i="1" kern="1200" dirty="0" err="1"/>
            <a:t>negros</a:t>
          </a:r>
          <a:r>
            <a:rPr lang="en-US" sz="3800" kern="1200" dirty="0"/>
            <a:t> son </a:t>
          </a:r>
          <a:r>
            <a:rPr lang="en-US" sz="3800" kern="1200" dirty="0" err="1"/>
            <a:t>aquellos</a:t>
          </a:r>
          <a:r>
            <a:rPr lang="en-US" sz="3800" kern="1200" dirty="0"/>
            <a:t> que </a:t>
          </a:r>
          <a:r>
            <a:rPr lang="en-US" sz="3800" kern="1200" dirty="0" err="1"/>
            <a:t>realizan</a:t>
          </a:r>
          <a:r>
            <a:rPr lang="en-US" sz="3800" kern="1200" dirty="0"/>
            <a:t> </a:t>
          </a:r>
          <a:r>
            <a:rPr lang="en-US" sz="3800" kern="1200" dirty="0" err="1"/>
            <a:t>actividades</a:t>
          </a:r>
          <a:r>
            <a:rPr lang="en-US" sz="3800" kern="1200" dirty="0"/>
            <a:t> para </a:t>
          </a:r>
          <a:r>
            <a:rPr lang="en-US" sz="3800" kern="1200" dirty="0" err="1"/>
            <a:t>vulnerar</a:t>
          </a:r>
          <a:r>
            <a:rPr lang="en-US" sz="3800" kern="1200" dirty="0"/>
            <a:t> la </a:t>
          </a:r>
          <a:r>
            <a:rPr lang="en-US" sz="3800" kern="1200" dirty="0" err="1"/>
            <a:t>seguridad</a:t>
          </a:r>
          <a:r>
            <a:rPr lang="en-US" sz="3800" kern="1200" dirty="0"/>
            <a:t> de </a:t>
          </a:r>
          <a:r>
            <a:rPr lang="en-US" sz="3800" kern="1200" dirty="0" err="1"/>
            <a:t>sistemas</a:t>
          </a:r>
          <a:r>
            <a:rPr lang="en-US" sz="3800" kern="1200" dirty="0"/>
            <a:t>, </a:t>
          </a:r>
          <a:r>
            <a:rPr lang="en-US" sz="3800" kern="1200" dirty="0" err="1"/>
            <a:t>violentar</a:t>
          </a:r>
          <a:r>
            <a:rPr lang="en-US" sz="3800" kern="1200" dirty="0"/>
            <a:t> y </a:t>
          </a:r>
          <a:r>
            <a:rPr lang="en-US" sz="3800" kern="1200" dirty="0" err="1"/>
            <a:t>extraer</a:t>
          </a:r>
          <a:r>
            <a:rPr lang="en-US" sz="3800" kern="1200" dirty="0"/>
            <a:t> </a:t>
          </a:r>
          <a:r>
            <a:rPr lang="en-US" sz="3800" kern="1200" dirty="0" err="1"/>
            <a:t>información</a:t>
          </a:r>
          <a:r>
            <a:rPr lang="en-US" sz="3800" kern="1200" dirty="0"/>
            <a:t> </a:t>
          </a:r>
          <a:r>
            <a:rPr lang="en-US" sz="3800" kern="1200" dirty="0" err="1"/>
            <a:t>restringida</a:t>
          </a:r>
          <a:r>
            <a:rPr lang="en-US" sz="3800" kern="1200" dirty="0"/>
            <a:t> con un fin </a:t>
          </a:r>
          <a:r>
            <a:rPr lang="en-US" sz="3800" kern="1200" dirty="0" err="1"/>
            <a:t>monetario</a:t>
          </a:r>
          <a:r>
            <a:rPr lang="en-US" sz="3800" kern="1200" dirty="0"/>
            <a:t>. Entre </a:t>
          </a:r>
          <a:r>
            <a:rPr lang="en-US" sz="3800" kern="1200" dirty="0" err="1"/>
            <a:t>otras</a:t>
          </a:r>
          <a:r>
            <a:rPr lang="en-US" sz="3800" kern="1200" dirty="0"/>
            <a:t> </a:t>
          </a:r>
          <a:r>
            <a:rPr lang="en-US" sz="3800" kern="1200" dirty="0" err="1"/>
            <a:t>actividades</a:t>
          </a:r>
          <a:r>
            <a:rPr lang="en-US" sz="3800" kern="1200" dirty="0"/>
            <a:t> </a:t>
          </a:r>
          <a:r>
            <a:rPr lang="en-US" sz="3800" kern="1200" dirty="0" err="1"/>
            <a:t>también</a:t>
          </a:r>
          <a:r>
            <a:rPr lang="en-US" sz="3800" kern="1200" dirty="0"/>
            <a:t> son </a:t>
          </a:r>
          <a:r>
            <a:rPr lang="en-US" sz="3800" kern="1200" dirty="0" err="1"/>
            <a:t>creadores</a:t>
          </a:r>
          <a:r>
            <a:rPr lang="en-US" sz="3800" kern="1200" dirty="0"/>
            <a:t> de virus, spywares y malwares.</a:t>
          </a:r>
        </a:p>
      </dsp:txBody>
      <dsp:txXfrm>
        <a:off x="169288" y="206204"/>
        <a:ext cx="9567423" cy="31293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1D75-9134-BD4E-A5E1-0CEAA4AF1584}">
      <dsp:nvSpPr>
        <dsp:cNvPr id="0" name=""/>
        <dsp:cNvSpPr/>
      </dsp:nvSpPr>
      <dsp:spPr>
        <a:xfrm>
          <a:off x="0" y="54269"/>
          <a:ext cx="9905999" cy="3790799"/>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kern="1200" dirty="0"/>
            <a:t>Este </a:t>
          </a:r>
          <a:r>
            <a:rPr lang="en-US" sz="3600" kern="1200" dirty="0" err="1"/>
            <a:t>tipo</a:t>
          </a:r>
          <a:r>
            <a:rPr lang="en-US" sz="3600" kern="1200" dirty="0"/>
            <a:t> de hackers </a:t>
          </a:r>
          <a:r>
            <a:rPr lang="en-US" sz="3600" kern="1200" dirty="0" err="1"/>
            <a:t>forman</a:t>
          </a:r>
          <a:r>
            <a:rPr lang="en-US" sz="3600" kern="1200" dirty="0"/>
            <a:t> parte de la </a:t>
          </a:r>
          <a:r>
            <a:rPr lang="en-US" sz="3600" kern="1200" dirty="0" err="1"/>
            <a:t>lista</a:t>
          </a:r>
          <a:r>
            <a:rPr lang="en-US" sz="3600" kern="1200" dirty="0"/>
            <a:t> </a:t>
          </a:r>
          <a:r>
            <a:rPr lang="en-US" sz="3600" b="1" kern="1200" dirty="0"/>
            <a:t>Black hat</a:t>
          </a:r>
          <a:r>
            <a:rPr lang="en-US" sz="3600" kern="1200" dirty="0"/>
            <a:t> </a:t>
          </a:r>
          <a:r>
            <a:rPr lang="en-US" sz="3600" kern="1200" dirty="0" err="1"/>
            <a:t>pero</a:t>
          </a:r>
          <a:r>
            <a:rPr lang="en-US" sz="3600" kern="1200" dirty="0"/>
            <a:t> </a:t>
          </a:r>
          <a:r>
            <a:rPr lang="en-US" sz="3600" kern="1200" dirty="0" err="1"/>
            <a:t>su</a:t>
          </a:r>
          <a:r>
            <a:rPr lang="en-US" sz="3600" kern="1200" dirty="0"/>
            <a:t> fin </a:t>
          </a:r>
          <a:r>
            <a:rPr lang="en-US" sz="3600" kern="1200" dirty="0" err="1"/>
            <a:t>además</a:t>
          </a:r>
          <a:r>
            <a:rPr lang="en-US" sz="3600" kern="1200" dirty="0"/>
            <a:t> de </a:t>
          </a:r>
          <a:r>
            <a:rPr lang="en-US" sz="3600" kern="1200" dirty="0" err="1"/>
            <a:t>incrustar</a:t>
          </a:r>
          <a:r>
            <a:rPr lang="en-US" sz="3600" kern="1200" dirty="0"/>
            <a:t> virus, </a:t>
          </a:r>
          <a:r>
            <a:rPr lang="en-US" sz="3600" b="1" kern="1200" dirty="0"/>
            <a:t>malware</a:t>
          </a:r>
          <a:r>
            <a:rPr lang="en-US" sz="3600" kern="1200" dirty="0"/>
            <a:t> y </a:t>
          </a:r>
          <a:r>
            <a:rPr lang="en-US" sz="3600" kern="1200" dirty="0" err="1"/>
            <a:t>robar</a:t>
          </a:r>
          <a:r>
            <a:rPr lang="en-US" sz="3600" kern="1200" dirty="0"/>
            <a:t> </a:t>
          </a:r>
          <a:r>
            <a:rPr lang="en-US" sz="3600" kern="1200" dirty="0" err="1"/>
            <a:t>datos</a:t>
          </a:r>
          <a:r>
            <a:rPr lang="en-US" sz="3600" kern="1200" dirty="0"/>
            <a:t> o </a:t>
          </a:r>
          <a:r>
            <a:rPr lang="en-US" sz="3600" kern="1200" dirty="0" err="1"/>
            <a:t>contraseñas</a:t>
          </a:r>
          <a:r>
            <a:rPr lang="en-US" sz="3600" kern="1200" dirty="0"/>
            <a:t> </a:t>
          </a:r>
          <a:r>
            <a:rPr lang="en-US" sz="3600" kern="1200" dirty="0" err="1"/>
            <a:t>es</a:t>
          </a:r>
          <a:r>
            <a:rPr lang="en-US" sz="3600" kern="1200" dirty="0"/>
            <a:t> </a:t>
          </a:r>
          <a:r>
            <a:rPr lang="en-US" sz="3600" kern="1200" dirty="0" err="1"/>
            <a:t>violentar</a:t>
          </a:r>
          <a:r>
            <a:rPr lang="en-US" sz="3600" kern="1200" dirty="0"/>
            <a:t> software original (de </a:t>
          </a:r>
          <a:r>
            <a:rPr lang="en-US" sz="3600" kern="1200" dirty="0" err="1"/>
            <a:t>cualquier</a:t>
          </a:r>
          <a:r>
            <a:rPr lang="en-US" sz="3600" kern="1200" dirty="0"/>
            <a:t> </a:t>
          </a:r>
          <a:r>
            <a:rPr lang="en-US" sz="3600" kern="1200" dirty="0" err="1"/>
            <a:t>tipo</a:t>
          </a:r>
          <a:r>
            <a:rPr lang="en-US" sz="3600" kern="1200" dirty="0"/>
            <a:t>) y extender </a:t>
          </a:r>
          <a:r>
            <a:rPr lang="en-US" sz="3600" kern="1200" dirty="0" err="1"/>
            <a:t>sus</a:t>
          </a:r>
          <a:r>
            <a:rPr lang="en-US" sz="3600" kern="1200" dirty="0"/>
            <a:t> </a:t>
          </a:r>
          <a:r>
            <a:rPr lang="en-US" sz="3600" kern="1200" dirty="0" err="1"/>
            <a:t>funcionalidades</a:t>
          </a:r>
          <a:r>
            <a:rPr lang="en-US" sz="3600" kern="1200" dirty="0"/>
            <a:t>. </a:t>
          </a:r>
          <a:r>
            <a:rPr lang="en-US" sz="3600" kern="1200" dirty="0" err="1"/>
            <a:t>Dentro</a:t>
          </a:r>
          <a:r>
            <a:rPr lang="en-US" sz="3600" kern="1200" dirty="0"/>
            <a:t> de </a:t>
          </a:r>
          <a:r>
            <a:rPr lang="en-US" sz="3600" kern="1200" dirty="0" err="1"/>
            <a:t>su</a:t>
          </a:r>
          <a:r>
            <a:rPr lang="en-US" sz="3600" kern="1200" dirty="0"/>
            <a:t> </a:t>
          </a:r>
          <a:r>
            <a:rPr lang="en-US" sz="3600" kern="1200" dirty="0" err="1"/>
            <a:t>trabajo</a:t>
          </a:r>
          <a:r>
            <a:rPr lang="en-US" sz="3600" kern="1200" dirty="0"/>
            <a:t> </a:t>
          </a:r>
          <a:r>
            <a:rPr lang="en-US" sz="3600" kern="1200" dirty="0" err="1"/>
            <a:t>entran</a:t>
          </a:r>
          <a:r>
            <a:rPr lang="en-US" sz="3600" kern="1200" dirty="0"/>
            <a:t> </a:t>
          </a:r>
          <a:r>
            <a:rPr lang="en-US" sz="3600" kern="1200" dirty="0" err="1"/>
            <a:t>los</a:t>
          </a:r>
          <a:r>
            <a:rPr lang="en-US" sz="3600" kern="1200" dirty="0"/>
            <a:t> </a:t>
          </a:r>
          <a:r>
            <a:rPr lang="en-US" sz="3600" kern="1200" dirty="0" err="1"/>
            <a:t>famosos</a:t>
          </a:r>
          <a:r>
            <a:rPr lang="en-US" sz="3600" kern="1200" dirty="0"/>
            <a:t> </a:t>
          </a:r>
          <a:r>
            <a:rPr lang="en-US" sz="3600" b="1" kern="1200" dirty="0" err="1"/>
            <a:t>KeyGen</a:t>
          </a:r>
          <a:r>
            <a:rPr lang="en-US" sz="3600" kern="1200" dirty="0"/>
            <a:t> y la </a:t>
          </a:r>
          <a:r>
            <a:rPr lang="en-US" sz="3600" kern="1200" dirty="0" err="1"/>
            <a:t>piratería</a:t>
          </a:r>
          <a:r>
            <a:rPr lang="en-US" sz="3600" kern="1200" dirty="0"/>
            <a:t> de software (</a:t>
          </a:r>
          <a:r>
            <a:rPr lang="en-US" sz="3600" kern="1200" dirty="0" err="1"/>
            <a:t>distribuir</a:t>
          </a:r>
          <a:r>
            <a:rPr lang="en-US" sz="3600" kern="1200" dirty="0"/>
            <a:t> software </a:t>
          </a:r>
          <a:r>
            <a:rPr lang="en-US" sz="3600" kern="1200" dirty="0" err="1"/>
            <a:t>pago</a:t>
          </a:r>
          <a:r>
            <a:rPr lang="en-US" sz="3600" kern="1200" dirty="0"/>
            <a:t> </a:t>
          </a:r>
          <a:r>
            <a:rPr lang="en-US" sz="3600" kern="1200" dirty="0" err="1"/>
            <a:t>como</a:t>
          </a:r>
          <a:r>
            <a:rPr lang="en-US" sz="3600" kern="1200" dirty="0"/>
            <a:t> </a:t>
          </a:r>
          <a:r>
            <a:rPr lang="en-US" sz="3600" kern="1200" dirty="0" err="1"/>
            <a:t>gratuitos</a:t>
          </a:r>
          <a:r>
            <a:rPr lang="en-US" sz="3600" kern="1200" dirty="0"/>
            <a:t>).</a:t>
          </a:r>
        </a:p>
      </dsp:txBody>
      <dsp:txXfrm>
        <a:off x="185052" y="239321"/>
        <a:ext cx="9535895" cy="34206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5A68A-BB09-7545-85A6-C6A1121E6D35}">
      <dsp:nvSpPr>
        <dsp:cNvPr id="0" name=""/>
        <dsp:cNvSpPr/>
      </dsp:nvSpPr>
      <dsp:spPr>
        <a:xfrm>
          <a:off x="0" y="20536"/>
          <a:ext cx="9905999" cy="350064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rtl="0">
            <a:lnSpc>
              <a:spcPct val="90000"/>
            </a:lnSpc>
            <a:spcBef>
              <a:spcPct val="0"/>
            </a:spcBef>
            <a:spcAft>
              <a:spcPct val="35000"/>
            </a:spcAft>
            <a:buNone/>
          </a:pPr>
          <a:r>
            <a:rPr lang="en-US" sz="4400" kern="1200" dirty="0" err="1"/>
            <a:t>Es</a:t>
          </a:r>
          <a:r>
            <a:rPr lang="en-US" sz="4400" kern="1200" dirty="0"/>
            <a:t> el Hacker </a:t>
          </a:r>
          <a:r>
            <a:rPr lang="en-US" sz="4400" kern="1200" dirty="0" err="1"/>
            <a:t>encargado</a:t>
          </a:r>
          <a:r>
            <a:rPr lang="en-US" sz="4400" kern="1200" dirty="0"/>
            <a:t> de las </a:t>
          </a:r>
          <a:r>
            <a:rPr lang="en-US" sz="4400" kern="1200" dirty="0" err="1"/>
            <a:t>telecomunicaciones</a:t>
          </a:r>
          <a:r>
            <a:rPr lang="en-US" sz="4400" kern="1200" dirty="0"/>
            <a:t>, </a:t>
          </a:r>
          <a:r>
            <a:rPr lang="en-US" sz="4400" kern="1200" dirty="0" err="1"/>
            <a:t>móviles</a:t>
          </a:r>
          <a:r>
            <a:rPr lang="en-US" sz="4400" kern="1200" dirty="0"/>
            <a:t>, </a:t>
          </a:r>
          <a:r>
            <a:rPr lang="en-US" sz="4400" kern="1200" dirty="0" err="1"/>
            <a:t>voz</a:t>
          </a:r>
          <a:r>
            <a:rPr lang="en-US" sz="4400" kern="1200" dirty="0"/>
            <a:t> </a:t>
          </a:r>
          <a:r>
            <a:rPr lang="en-US" sz="4400" kern="1200" dirty="0" err="1"/>
            <a:t>sobre</a:t>
          </a:r>
          <a:r>
            <a:rPr lang="en-US" sz="4400" kern="1200" dirty="0"/>
            <a:t> IP, etc. Su </a:t>
          </a:r>
          <a:r>
            <a:rPr lang="en-US" sz="4400" kern="1200" dirty="0" err="1"/>
            <a:t>trabajo</a:t>
          </a:r>
          <a:r>
            <a:rPr lang="en-US" sz="4400" kern="1200" dirty="0"/>
            <a:t> se </a:t>
          </a:r>
          <a:r>
            <a:rPr lang="en-US" sz="4400" kern="1200" dirty="0" err="1"/>
            <a:t>centra</a:t>
          </a:r>
          <a:r>
            <a:rPr lang="en-US" sz="4400" kern="1200" dirty="0"/>
            <a:t> </a:t>
          </a:r>
          <a:r>
            <a:rPr lang="en-US" sz="4400" kern="1200" dirty="0" err="1"/>
            <a:t>en</a:t>
          </a:r>
          <a:r>
            <a:rPr lang="en-US" sz="4400" kern="1200" dirty="0"/>
            <a:t> </a:t>
          </a:r>
          <a:r>
            <a:rPr lang="en-US" sz="4400" kern="1200" dirty="0" err="1"/>
            <a:t>irrumpir</a:t>
          </a:r>
          <a:r>
            <a:rPr lang="en-US" sz="4400" kern="1200" dirty="0"/>
            <a:t> </a:t>
          </a:r>
          <a:r>
            <a:rPr lang="en-US" sz="4400" kern="1200" dirty="0" err="1"/>
            <a:t>dentro</a:t>
          </a:r>
          <a:r>
            <a:rPr lang="en-US" sz="4400" kern="1200" dirty="0"/>
            <a:t> de </a:t>
          </a:r>
          <a:r>
            <a:rPr lang="en-US" sz="4400" kern="1200" dirty="0" err="1"/>
            <a:t>este</a:t>
          </a:r>
          <a:r>
            <a:rPr lang="en-US" sz="4400" kern="1200" dirty="0"/>
            <a:t> </a:t>
          </a:r>
          <a:r>
            <a:rPr lang="en-US" sz="4400" kern="1200" dirty="0" err="1"/>
            <a:t>amplio</a:t>
          </a:r>
          <a:r>
            <a:rPr lang="en-US" sz="4400" kern="1200" dirty="0"/>
            <a:t> </a:t>
          </a:r>
          <a:r>
            <a:rPr lang="en-US" sz="4400" kern="1200" dirty="0" err="1"/>
            <a:t>mundo</a:t>
          </a:r>
          <a:r>
            <a:rPr lang="en-US" sz="4400" kern="1200" dirty="0"/>
            <a:t> de las </a:t>
          </a:r>
          <a:r>
            <a:rPr lang="en-US" sz="4400" kern="1200" dirty="0" err="1"/>
            <a:t>comunicaciones</a:t>
          </a:r>
          <a:r>
            <a:rPr lang="en-US" sz="4400" kern="1200" dirty="0"/>
            <a:t>.</a:t>
          </a:r>
        </a:p>
      </dsp:txBody>
      <dsp:txXfrm>
        <a:off x="170887" y="191423"/>
        <a:ext cx="9564225" cy="3158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BQDbPdLkdw"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hyperlink" Target="https://es.wikipedia.org/" TargetMode="External"/><Relationship Id="rId7" Type="http://schemas.openxmlformats.org/officeDocument/2006/relationships/hyperlink" Target="https://infosegur.wordpress.com/" TargetMode="External"/><Relationship Id="rId2" Type="http://schemas.openxmlformats.org/officeDocument/2006/relationships/hyperlink" Target="http://www.batanga.com/" TargetMode="External"/><Relationship Id="rId1" Type="http://schemas.openxmlformats.org/officeDocument/2006/relationships/slideLayout" Target="../slideLayouts/slideLayout2.xml"/><Relationship Id="rId6" Type="http://schemas.openxmlformats.org/officeDocument/2006/relationships/hyperlink" Target="http://www.intypedia.com/" TargetMode="External"/><Relationship Id="rId5" Type="http://schemas.openxmlformats.org/officeDocument/2006/relationships/hyperlink" Target="http://www.informatica-hoy.com.ar/seguridad-informatica/Criptografia.php" TargetMode="External"/><Relationship Id="rId4" Type="http://schemas.openxmlformats.org/officeDocument/2006/relationships/hyperlink" Target="https://mooc.mondragon.edu/courses/INFORMATICA/Seguridad/Hacking-etico/about"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t>Seguridad</a:t>
            </a:r>
            <a:r>
              <a:rPr lang="en-US" b="1" dirty="0"/>
              <a:t> Hacking </a:t>
            </a:r>
            <a:r>
              <a:rPr lang="en-US" b="1" dirty="0" err="1"/>
              <a:t>ético</a:t>
            </a:r>
            <a:br>
              <a:rPr lang="en-US" b="1" dirty="0"/>
            </a:br>
            <a:endParaRPr lang="es-ES_tradnl" dirty="0"/>
          </a:p>
        </p:txBody>
      </p:sp>
      <p:sp>
        <p:nvSpPr>
          <p:cNvPr id="3" name="Subtitle 2"/>
          <p:cNvSpPr>
            <a:spLocks noGrp="1"/>
          </p:cNvSpPr>
          <p:nvPr>
            <p:ph type="subTitle" idx="1"/>
          </p:nvPr>
        </p:nvSpPr>
        <p:spPr>
          <a:xfrm>
            <a:off x="5098473" y="3865418"/>
            <a:ext cx="5569526" cy="1898072"/>
          </a:xfrm>
        </p:spPr>
        <p:txBody>
          <a:bodyPr/>
          <a:lstStyle/>
          <a:p>
            <a:pPr algn="r"/>
            <a:r>
              <a:rPr lang="es-ES_tradnl" dirty="0"/>
              <a:t>Prof. Juan José Díaz Nerio. </a:t>
            </a:r>
          </a:p>
          <a:p>
            <a:pPr algn="r"/>
            <a:r>
              <a:rPr lang="es-ES_tradnl" dirty="0"/>
              <a:t>Seguridad informática 04-04-2016</a:t>
            </a:r>
          </a:p>
          <a:p>
            <a:pPr algn="r"/>
            <a:r>
              <a:rPr lang="es-ES_tradnl" dirty="0"/>
              <a:t>Universidad tecnológica de Santiago.</a:t>
            </a:r>
          </a:p>
          <a:p>
            <a:endParaRPr lang="es-ES_tradnl" dirty="0"/>
          </a:p>
          <a:p>
            <a:endParaRPr lang="es-ES_trad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08" y="3602039"/>
            <a:ext cx="2715491" cy="2452397"/>
          </a:xfrm>
          <a:prstGeom prst="ellipse">
            <a:avLst/>
          </a:prstGeom>
        </p:spPr>
      </p:pic>
    </p:spTree>
    <p:extLst>
      <p:ext uri="{BB962C8B-B14F-4D97-AF65-F5344CB8AC3E}">
        <p14:creationId xmlns:p14="http://schemas.microsoft.com/office/powerpoint/2010/main" val="193744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Black Hat Hackers</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8704181"/>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43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Crackers</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7210525"/>
              </p:ext>
            </p:extLst>
          </p:nvPr>
        </p:nvGraphicFramePr>
        <p:xfrm>
          <a:off x="1141412" y="1891862"/>
          <a:ext cx="9905999" cy="389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78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Phreaker</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9868437"/>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45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Newbie o Novato</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1103091"/>
              </p:ext>
            </p:extLst>
          </p:nvPr>
        </p:nvGraphicFramePr>
        <p:xfrm>
          <a:off x="1141412" y="1718441"/>
          <a:ext cx="9905999" cy="4445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70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¿QUÉ ES EL CIBERCRIMEN?</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686152"/>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12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Herramientas para obtención de información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2331808"/>
              </p:ext>
            </p:extLst>
          </p:nvPr>
        </p:nvGraphicFramePr>
        <p:xfrm>
          <a:off x="1141412" y="1844566"/>
          <a:ext cx="9905999" cy="5013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03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Herramientas para obtención de información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6723573"/>
              </p:ext>
            </p:extLst>
          </p:nvPr>
        </p:nvGraphicFramePr>
        <p:xfrm>
          <a:off x="1141412" y="2249486"/>
          <a:ext cx="9905999" cy="402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65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Herramientas para obtención de información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042770"/>
              </p:ext>
            </p:extLst>
          </p:nvPr>
        </p:nvGraphicFramePr>
        <p:xfrm>
          <a:off x="1141412" y="2249486"/>
          <a:ext cx="9905999" cy="402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50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Herramientas para obtención de información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832896"/>
              </p:ext>
            </p:extLst>
          </p:nvPr>
        </p:nvGraphicFramePr>
        <p:xfrm>
          <a:off x="1141412" y="2249486"/>
          <a:ext cx="9905999" cy="402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58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NESSUS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83" t="24999" r="313" b="24342"/>
          <a:stretch/>
        </p:blipFill>
        <p:spPr>
          <a:xfrm>
            <a:off x="740979" y="2459421"/>
            <a:ext cx="10767849" cy="3972909"/>
          </a:xfrm>
        </p:spPr>
      </p:pic>
      <p:sp>
        <p:nvSpPr>
          <p:cNvPr id="5" name="TextBox 4"/>
          <p:cNvSpPr txBox="1"/>
          <p:nvPr/>
        </p:nvSpPr>
        <p:spPr>
          <a:xfrm>
            <a:off x="3436882" y="3831021"/>
            <a:ext cx="5565228" cy="523220"/>
          </a:xfrm>
          <a:prstGeom prst="rect">
            <a:avLst/>
          </a:prstGeom>
          <a:noFill/>
        </p:spPr>
        <p:txBody>
          <a:bodyPr wrap="square" rtlCol="0">
            <a:spAutoFit/>
          </a:bodyPr>
          <a:lstStyle/>
          <a:p>
            <a:r>
              <a:rPr lang="en-US" sz="2800" b="1" dirty="0">
                <a:solidFill>
                  <a:schemeClr val="bg1"/>
                </a:solidFill>
                <a:hlinkClick r:id="rId3"/>
              </a:rPr>
              <a:t>https://</a:t>
            </a:r>
            <a:r>
              <a:rPr lang="en-US" sz="2800" b="1" dirty="0" err="1">
                <a:solidFill>
                  <a:schemeClr val="bg1"/>
                </a:solidFill>
                <a:hlinkClick r:id="rId3"/>
              </a:rPr>
              <a:t>youtu.be</a:t>
            </a:r>
            <a:r>
              <a:rPr lang="en-US" sz="2800" b="1" dirty="0">
                <a:solidFill>
                  <a:schemeClr val="bg1"/>
                </a:solidFill>
                <a:hlinkClick r:id="rId3"/>
              </a:rPr>
              <a:t>/</a:t>
            </a:r>
            <a:r>
              <a:rPr lang="en-US" sz="2800" b="1" dirty="0" err="1">
                <a:solidFill>
                  <a:schemeClr val="bg1"/>
                </a:solidFill>
                <a:hlinkClick r:id="rId3"/>
              </a:rPr>
              <a:t>WBQDbPdLkdw</a:t>
            </a:r>
            <a:endParaRPr lang="es-ES_tradnl" sz="2800" b="1" dirty="0">
              <a:solidFill>
                <a:schemeClr val="bg1"/>
              </a:solidFill>
            </a:endParaRPr>
          </a:p>
        </p:txBody>
      </p:sp>
      <p:sp>
        <p:nvSpPr>
          <p:cNvPr id="6" name="TextBox 5"/>
          <p:cNvSpPr txBox="1"/>
          <p:nvPr/>
        </p:nvSpPr>
        <p:spPr>
          <a:xfrm>
            <a:off x="2913397" y="465872"/>
            <a:ext cx="8910742" cy="1631216"/>
          </a:xfrm>
          <a:prstGeom prst="rect">
            <a:avLst/>
          </a:prstGeom>
          <a:noFill/>
        </p:spPr>
        <p:txBody>
          <a:bodyPr wrap="square" rtlCol="0">
            <a:spAutoFit/>
          </a:bodyPr>
          <a:lstStyle/>
          <a:p>
            <a:pPr algn="just"/>
            <a:r>
              <a:rPr lang="en-US" sz="2000" dirty="0"/>
              <a:t>Nessus </a:t>
            </a:r>
            <a:r>
              <a:rPr lang="en-US" sz="2000" dirty="0" err="1"/>
              <a:t>es</a:t>
            </a:r>
            <a:r>
              <a:rPr lang="en-US" sz="2000" dirty="0"/>
              <a:t> el </a:t>
            </a:r>
            <a:r>
              <a:rPr lang="en-US" sz="2000" dirty="0" err="1"/>
              <a:t>escaner</a:t>
            </a:r>
            <a:r>
              <a:rPr lang="en-US" sz="2000" dirty="0"/>
              <a:t> de </a:t>
            </a:r>
            <a:r>
              <a:rPr lang="en-US" sz="2000" dirty="0" err="1"/>
              <a:t>vulnerabilidades</a:t>
            </a:r>
            <a:r>
              <a:rPr lang="en-US" sz="2000" dirty="0"/>
              <a:t> </a:t>
            </a:r>
            <a:r>
              <a:rPr lang="en-US" sz="2000" dirty="0" err="1"/>
              <a:t>más</a:t>
            </a:r>
            <a:r>
              <a:rPr lang="en-US" sz="2000" dirty="0"/>
              <a:t> </a:t>
            </a:r>
            <a:r>
              <a:rPr lang="en-US" sz="2000" dirty="0" err="1"/>
              <a:t>usado</a:t>
            </a:r>
            <a:r>
              <a:rPr lang="en-US" sz="2000" dirty="0"/>
              <a:t> </a:t>
            </a:r>
            <a:r>
              <a:rPr lang="en-US" sz="2000" dirty="0" err="1"/>
              <a:t>mundialmente</a:t>
            </a:r>
            <a:r>
              <a:rPr lang="en-US" sz="2000" dirty="0"/>
              <a:t>, </a:t>
            </a:r>
            <a:r>
              <a:rPr lang="en-US" sz="2000" dirty="0" err="1"/>
              <a:t>obteniendo</a:t>
            </a:r>
            <a:r>
              <a:rPr lang="en-US" sz="2000" dirty="0"/>
              <a:t> el primer </a:t>
            </a:r>
            <a:r>
              <a:rPr lang="en-US" sz="2000" dirty="0" err="1"/>
              <a:t>lugar</a:t>
            </a:r>
            <a:r>
              <a:rPr lang="en-US" sz="2000" dirty="0"/>
              <a:t> </a:t>
            </a:r>
            <a:r>
              <a:rPr lang="en-US" sz="2000" dirty="0" err="1"/>
              <a:t>en</a:t>
            </a:r>
            <a:r>
              <a:rPr lang="en-US" sz="2000" dirty="0"/>
              <a:t> 200, 2003 y 2006 </a:t>
            </a:r>
            <a:r>
              <a:rPr lang="en-US" sz="2000" dirty="0" err="1"/>
              <a:t>en</a:t>
            </a:r>
            <a:r>
              <a:rPr lang="en-US" sz="2000" dirty="0"/>
              <a:t> el ranking </a:t>
            </a:r>
            <a:r>
              <a:rPr lang="en-US" sz="2000" dirty="0" err="1"/>
              <a:t>mundial</a:t>
            </a:r>
            <a:r>
              <a:rPr lang="en-US" sz="2000" dirty="0"/>
              <a:t> </a:t>
            </a:r>
            <a:r>
              <a:rPr lang="en-US" sz="2000" dirty="0" err="1"/>
              <a:t>como</a:t>
            </a:r>
            <a:r>
              <a:rPr lang="en-US" sz="2000" dirty="0"/>
              <a:t> la </a:t>
            </a:r>
            <a:r>
              <a:rPr lang="en-US" sz="2000" dirty="0" err="1"/>
              <a:t>mejor</a:t>
            </a:r>
            <a:r>
              <a:rPr lang="en-US" sz="2000" dirty="0"/>
              <a:t> </a:t>
            </a:r>
            <a:r>
              <a:rPr lang="en-US" sz="2000" dirty="0" err="1"/>
              <a:t>herramienta</a:t>
            </a:r>
            <a:r>
              <a:rPr lang="en-US" sz="2000" dirty="0"/>
              <a:t> de </a:t>
            </a:r>
            <a:r>
              <a:rPr lang="en-US" sz="2000" dirty="0" err="1"/>
              <a:t>seguridad</a:t>
            </a:r>
            <a:r>
              <a:rPr lang="en-US" sz="2000" dirty="0"/>
              <a:t> de red. </a:t>
            </a:r>
          </a:p>
          <a:p>
            <a:pPr algn="just"/>
            <a:r>
              <a:rPr lang="en-US" sz="2000" dirty="0" err="1"/>
              <a:t>Previene</a:t>
            </a:r>
            <a:r>
              <a:rPr lang="en-US" sz="2000" dirty="0"/>
              <a:t> </a:t>
            </a:r>
            <a:r>
              <a:rPr lang="en-US" sz="2000" dirty="0" err="1"/>
              <a:t>eficientemente</a:t>
            </a:r>
            <a:r>
              <a:rPr lang="en-US" sz="2000" dirty="0"/>
              <a:t> </a:t>
            </a:r>
            <a:r>
              <a:rPr lang="en-US" sz="2000" dirty="0" err="1"/>
              <a:t>los</a:t>
            </a:r>
            <a:r>
              <a:rPr lang="en-US" sz="2000" dirty="0"/>
              <a:t> </a:t>
            </a:r>
            <a:r>
              <a:rPr lang="en-US" sz="2000" dirty="0" err="1"/>
              <a:t>ataques</a:t>
            </a:r>
            <a:r>
              <a:rPr lang="en-US" sz="2000" dirty="0"/>
              <a:t> de red </a:t>
            </a:r>
            <a:r>
              <a:rPr lang="en-US" sz="2000" dirty="0" err="1"/>
              <a:t>identificando</a:t>
            </a:r>
            <a:r>
              <a:rPr lang="en-US" sz="2000" dirty="0"/>
              <a:t> las </a:t>
            </a:r>
            <a:r>
              <a:rPr lang="en-US" sz="2000" dirty="0" err="1"/>
              <a:t>debilidades</a:t>
            </a:r>
            <a:r>
              <a:rPr lang="en-US" sz="2000" dirty="0"/>
              <a:t> y </a:t>
            </a:r>
            <a:r>
              <a:rPr lang="en-US" sz="2000" dirty="0" err="1"/>
              <a:t>errores</a:t>
            </a:r>
            <a:r>
              <a:rPr lang="en-US" sz="2000" dirty="0"/>
              <a:t> de </a:t>
            </a:r>
            <a:r>
              <a:rPr lang="en-US" sz="2000" dirty="0" err="1"/>
              <a:t>configuración</a:t>
            </a:r>
            <a:r>
              <a:rPr lang="en-US" sz="2000" dirty="0"/>
              <a:t> que </a:t>
            </a:r>
            <a:r>
              <a:rPr lang="en-US" sz="2000" dirty="0" err="1"/>
              <a:t>pueden</a:t>
            </a:r>
            <a:r>
              <a:rPr lang="en-US" sz="2000" dirty="0"/>
              <a:t> </a:t>
            </a:r>
            <a:r>
              <a:rPr lang="en-US" sz="2000" dirty="0" err="1"/>
              <a:t>ser</a:t>
            </a:r>
            <a:r>
              <a:rPr lang="en-US" sz="2000" dirty="0"/>
              <a:t> </a:t>
            </a:r>
            <a:r>
              <a:rPr lang="en-US" sz="2000" dirty="0" err="1"/>
              <a:t>usados</a:t>
            </a:r>
            <a:r>
              <a:rPr lang="en-US" sz="2000" dirty="0"/>
              <a:t> para </a:t>
            </a:r>
            <a:r>
              <a:rPr lang="en-US" sz="2000" dirty="0" err="1"/>
              <a:t>los</a:t>
            </a:r>
            <a:r>
              <a:rPr lang="en-US" sz="2000" dirty="0"/>
              <a:t> </a:t>
            </a:r>
            <a:r>
              <a:rPr lang="en-US" sz="2000" dirty="0" err="1"/>
              <a:t>ataques</a:t>
            </a:r>
            <a:r>
              <a:rPr lang="en-US" sz="2000" dirty="0"/>
              <a:t>.</a:t>
            </a:r>
          </a:p>
        </p:txBody>
      </p:sp>
    </p:spTree>
    <p:extLst>
      <p:ext uri="{BB962C8B-B14F-4D97-AF65-F5344CB8AC3E}">
        <p14:creationId xmlns:p14="http://schemas.microsoft.com/office/powerpoint/2010/main" val="8610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Introducción</a:t>
            </a:r>
          </a:p>
        </p:txBody>
      </p:sp>
      <p:sp>
        <p:nvSpPr>
          <p:cNvPr id="3" name="Content Placeholder 2"/>
          <p:cNvSpPr>
            <a:spLocks noGrp="1"/>
          </p:cNvSpPr>
          <p:nvPr>
            <p:ph idx="1"/>
          </p:nvPr>
        </p:nvSpPr>
        <p:spPr>
          <a:xfrm>
            <a:off x="1141412" y="1891862"/>
            <a:ext cx="9905999" cy="4635062"/>
          </a:xfrm>
        </p:spPr>
        <p:txBody>
          <a:bodyPr>
            <a:noAutofit/>
          </a:bodyPr>
          <a:lstStyle/>
          <a:p>
            <a:pPr algn="just"/>
            <a:r>
              <a:rPr lang="es-ES_tradnl" sz="2800" dirty="0"/>
              <a:t>Las tecnologías de la información y comunicación son parte esencial de nuestras vidas. La nuevas tendencias apuntan al uso de las tecnologías móviles, estas han venido para facilitar las comunicaciones a distancia y el trabajo remoto.</a:t>
            </a:r>
          </a:p>
          <a:p>
            <a:pPr algn="just"/>
            <a:r>
              <a:rPr lang="es-ES_tradnl" sz="2800" dirty="0"/>
              <a:t>Estos avances en el usos de las tecnologías móviles y las comunicaciones de datos han impulsado los avances en materia de seguridad informática, debido a que estamos expuestos a los ataques de personas y entidades mal intencionadas conocidos como Hackers. </a:t>
            </a:r>
          </a:p>
        </p:txBody>
      </p:sp>
    </p:spTree>
    <p:extLst>
      <p:ext uri="{BB962C8B-B14F-4D97-AF65-F5344CB8AC3E}">
        <p14:creationId xmlns:p14="http://schemas.microsoft.com/office/powerpoint/2010/main" val="191482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a:t>Sniffer</a:t>
            </a:r>
            <a:r>
              <a:rPr lang="es-ES_tradnl"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530385"/>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53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criptografía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1577415"/>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74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Videos Sobre criptografía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7340087"/>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891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Tipos de Criptografía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721412"/>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652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CRIPTOGRAFÍA </a:t>
            </a:r>
            <a:r>
              <a:rPr lang="en-US" b="1" dirty="0" err="1"/>
              <a:t>simetrica</a:t>
            </a:r>
            <a:r>
              <a:rPr lang="en-US" b="1" dirty="0"/>
              <a:t> (CLAVE </a:t>
            </a:r>
            <a:r>
              <a:rPr lang="en-US" b="1" dirty="0" err="1"/>
              <a:t>Privada</a:t>
            </a:r>
            <a:r>
              <a:rPr lang="en-US" b="1" dirty="0"/>
              <a:t>)</a:t>
            </a: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8306587"/>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7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CRIPTOGRAFÍA ASIMÉTRICA (CLAVE PÚBLICA)</a:t>
            </a: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4547062"/>
              </p:ext>
            </p:extLst>
          </p:nvPr>
        </p:nvGraphicFramePr>
        <p:xfrm>
          <a:off x="1141412" y="2097088"/>
          <a:ext cx="9905999" cy="417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237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Herramientas de Criptografía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4569071"/>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88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Referencias.</a:t>
            </a:r>
            <a:endParaRPr lang="es-ES_tradnl" dirty="0"/>
          </a:p>
        </p:txBody>
      </p:sp>
      <p:sp>
        <p:nvSpPr>
          <p:cNvPr id="3" name="Content Placeholder 2"/>
          <p:cNvSpPr>
            <a:spLocks noGrp="1"/>
          </p:cNvSpPr>
          <p:nvPr>
            <p:ph idx="1"/>
          </p:nvPr>
        </p:nvSpPr>
        <p:spPr/>
        <p:txBody>
          <a:bodyPr>
            <a:normAutofit fontScale="92500" lnSpcReduction="10000"/>
          </a:bodyPr>
          <a:lstStyle/>
          <a:p>
            <a:r>
              <a:rPr lang="es-ES_tradnl" dirty="0">
                <a:hlinkClick r:id="rId2"/>
              </a:rPr>
              <a:t>http://www.batanga.com/</a:t>
            </a:r>
            <a:endParaRPr lang="es-ES_tradnl" dirty="0"/>
          </a:p>
          <a:p>
            <a:r>
              <a:rPr lang="es-ES_tradnl" dirty="0">
                <a:hlinkClick r:id="rId3"/>
              </a:rPr>
              <a:t>https://es.wikipedia.org/</a:t>
            </a:r>
            <a:endParaRPr lang="es-ES_tradnl" dirty="0"/>
          </a:p>
          <a:p>
            <a:r>
              <a:rPr lang="es-ES_tradnl" dirty="0">
                <a:hlinkClick r:id="rId4"/>
              </a:rPr>
              <a:t>https://mooc.mondragon.edu/courses/INFORMATICA/Seguridad/Hacking-etico/about</a:t>
            </a:r>
            <a:endParaRPr lang="es-ES_tradnl" dirty="0"/>
          </a:p>
          <a:p>
            <a:r>
              <a:rPr lang="es-ES_tradnl" dirty="0">
                <a:hlinkClick r:id="rId5"/>
              </a:rPr>
              <a:t>http://www.informatica-hoy.com.ar/seguridad-informatica/Criptografia.php</a:t>
            </a:r>
            <a:endParaRPr lang="es-ES_tradnl" dirty="0"/>
          </a:p>
          <a:p>
            <a:r>
              <a:rPr lang="es-ES_tradnl" dirty="0">
                <a:hlinkClick r:id="rId6"/>
              </a:rPr>
              <a:t>http://www.intypedia.com</a:t>
            </a:r>
            <a:endParaRPr lang="es-ES_tradnl" dirty="0"/>
          </a:p>
          <a:p>
            <a:r>
              <a:rPr lang="es-ES_tradnl" dirty="0">
                <a:hlinkClick r:id="rId7"/>
              </a:rPr>
              <a:t>https://infosegur.wordpress.com</a:t>
            </a:r>
            <a:endParaRPr lang="es-ES_tradnl" dirty="0"/>
          </a:p>
          <a:p>
            <a:endParaRPr lang="es-ES_tradnl" dirty="0"/>
          </a:p>
          <a:p>
            <a:endParaRPr lang="es-ES_tradnl" dirty="0"/>
          </a:p>
        </p:txBody>
      </p:sp>
    </p:spTree>
    <p:extLst>
      <p:ext uri="{BB962C8B-B14F-4D97-AF65-F5344CB8AC3E}">
        <p14:creationId xmlns:p14="http://schemas.microsoft.com/office/powerpoint/2010/main" val="96473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Hacking </a:t>
            </a:r>
            <a:r>
              <a:rPr lang="en-US" b="1" dirty="0" err="1"/>
              <a:t>ético</a:t>
            </a:r>
            <a:endParaRPr lang="es-ES_trad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8147906"/>
              </p:ext>
            </p:extLst>
          </p:nvPr>
        </p:nvGraphicFramePr>
        <p:xfrm>
          <a:off x="1141412" y="2701636"/>
          <a:ext cx="9905999" cy="356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41411" y="1911927"/>
            <a:ext cx="10011497" cy="984885"/>
          </a:xfrm>
          <a:prstGeom prst="rect">
            <a:avLst/>
          </a:prstGeom>
          <a:noFill/>
        </p:spPr>
        <p:txBody>
          <a:bodyPr wrap="square" rtlCol="0">
            <a:spAutoFit/>
          </a:bodyPr>
          <a:lstStyle/>
          <a:p>
            <a:pPr lvl="0"/>
            <a:r>
              <a:rPr lang="en-US" sz="2000" dirty="0" err="1"/>
              <a:t>Cuando</a:t>
            </a:r>
            <a:r>
              <a:rPr lang="en-US" sz="2000" dirty="0"/>
              <a:t> </a:t>
            </a:r>
            <a:r>
              <a:rPr lang="en-US" sz="2000" dirty="0" err="1"/>
              <a:t>hablamos</a:t>
            </a:r>
            <a:r>
              <a:rPr lang="en-US" sz="2000" dirty="0"/>
              <a:t> de </a:t>
            </a:r>
            <a:r>
              <a:rPr lang="en-US" sz="2000" b="1" dirty="0" err="1"/>
              <a:t>ética</a:t>
            </a:r>
            <a:r>
              <a:rPr lang="en-US" sz="2000" b="1" dirty="0"/>
              <a:t> hacker </a:t>
            </a:r>
            <a:r>
              <a:rPr lang="en-US" sz="2000" dirty="0" err="1"/>
              <a:t>nos</a:t>
            </a:r>
            <a:r>
              <a:rPr lang="en-US" sz="2000" dirty="0"/>
              <a:t> </a:t>
            </a:r>
            <a:r>
              <a:rPr lang="en-US" sz="2000" dirty="0" err="1"/>
              <a:t>referimos</a:t>
            </a:r>
            <a:r>
              <a:rPr lang="en-US" sz="2000" dirty="0"/>
              <a:t> a </a:t>
            </a:r>
            <a:r>
              <a:rPr lang="en-US" sz="2000" dirty="0" err="1"/>
              <a:t>los</a:t>
            </a:r>
            <a:r>
              <a:rPr lang="en-US" sz="2000" dirty="0"/>
              <a:t> </a:t>
            </a:r>
            <a:r>
              <a:rPr lang="en-US" sz="2000" dirty="0" err="1"/>
              <a:t>principios</a:t>
            </a:r>
            <a:r>
              <a:rPr lang="en-US" sz="2000" dirty="0"/>
              <a:t> </a:t>
            </a:r>
            <a:r>
              <a:rPr lang="en-US" sz="2000" dirty="0" err="1"/>
              <a:t>morales</a:t>
            </a:r>
            <a:r>
              <a:rPr lang="en-US" sz="2000" dirty="0"/>
              <a:t> que </a:t>
            </a:r>
            <a:r>
              <a:rPr lang="en-US" sz="2000" dirty="0" err="1"/>
              <a:t>rigen</a:t>
            </a:r>
            <a:r>
              <a:rPr lang="en-US" sz="2000" dirty="0"/>
              <a:t> a un hacker </a:t>
            </a:r>
            <a:r>
              <a:rPr lang="en-US" sz="2000" dirty="0" err="1"/>
              <a:t>segun</a:t>
            </a:r>
            <a:r>
              <a:rPr lang="en-US" sz="2000" dirty="0"/>
              <a:t> Steven Levy son: </a:t>
            </a:r>
          </a:p>
          <a:p>
            <a:endParaRPr lang="es-ES_tradnl" dirty="0"/>
          </a:p>
        </p:txBody>
      </p:sp>
    </p:spTree>
    <p:extLst>
      <p:ext uri="{BB962C8B-B14F-4D97-AF65-F5344CB8AC3E}">
        <p14:creationId xmlns:p14="http://schemas.microsoft.com/office/powerpoint/2010/main" val="127442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Hacker Ético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9446997"/>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96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0717"/>
            <a:ext cx="9905999" cy="1876371"/>
          </a:xfrm>
        </p:spPr>
        <p:txBody>
          <a:bodyPr/>
          <a:lstStyle/>
          <a:p>
            <a:r>
              <a:rPr lang="es-ES_tradnl" dirty="0"/>
              <a:t>Valores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5918010"/>
              </p:ext>
            </p:extLst>
          </p:nvPr>
        </p:nvGraphicFramePr>
        <p:xfrm>
          <a:off x="1141412" y="1080654"/>
          <a:ext cx="9905999" cy="577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79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Hacker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0345351"/>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16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Tipos de hacker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952" y="2254469"/>
            <a:ext cx="6984123" cy="3673365"/>
          </a:xfrm>
        </p:spPr>
      </p:pic>
    </p:spTree>
    <p:extLst>
      <p:ext uri="{BB962C8B-B14F-4D97-AF65-F5344CB8AC3E}">
        <p14:creationId xmlns:p14="http://schemas.microsoft.com/office/powerpoint/2010/main" val="12666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White Hat Hackers</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7043581"/>
              </p:ext>
            </p:extLst>
          </p:nvPr>
        </p:nvGraphicFramePr>
        <p:xfrm>
          <a:off x="1141412" y="1686910"/>
          <a:ext cx="9905999" cy="455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34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Gray Hat Hackers</a:t>
            </a:r>
            <a:br>
              <a:rPr lang="en-US" b="1" dirty="0"/>
            </a:b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680629"/>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674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1710</TotalTime>
  <Words>1059</Words>
  <Application>Microsoft Office PowerPoint</Application>
  <PresentationFormat>Widescreen</PresentationFormat>
  <Paragraphs>101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Tw Cen MT</vt:lpstr>
      <vt:lpstr>Circuit</vt:lpstr>
      <vt:lpstr>Seguridad Hacking ético </vt:lpstr>
      <vt:lpstr>Introducción</vt:lpstr>
      <vt:lpstr>Hacking ético</vt:lpstr>
      <vt:lpstr>Hacker Ético </vt:lpstr>
      <vt:lpstr>Valores</vt:lpstr>
      <vt:lpstr>Hacker</vt:lpstr>
      <vt:lpstr>Tipos de hacker </vt:lpstr>
      <vt:lpstr>White Hat Hackers </vt:lpstr>
      <vt:lpstr>Gray Hat Hackers </vt:lpstr>
      <vt:lpstr>Black Hat Hackers </vt:lpstr>
      <vt:lpstr>Crackers </vt:lpstr>
      <vt:lpstr>Phreaker </vt:lpstr>
      <vt:lpstr>Newbie o Novato </vt:lpstr>
      <vt:lpstr>¿QUÉ ES EL CIBERCRIMEN? </vt:lpstr>
      <vt:lpstr>Herramientas para obtención de información</vt:lpstr>
      <vt:lpstr>Herramientas para obtención de información</vt:lpstr>
      <vt:lpstr>Herramientas para obtención de información</vt:lpstr>
      <vt:lpstr>Herramientas para obtención de información</vt:lpstr>
      <vt:lpstr>NESSUS</vt:lpstr>
      <vt:lpstr>Sniffer </vt:lpstr>
      <vt:lpstr>criptografía</vt:lpstr>
      <vt:lpstr>Videos Sobre criptografía </vt:lpstr>
      <vt:lpstr>Tipos de Criptografía </vt:lpstr>
      <vt:lpstr>CRIPTOGRAFÍA simetrica (CLAVE Privada)</vt:lpstr>
      <vt:lpstr>CRIPTOGRAFÍA ASIMÉTRICA (CLAVE PÚBLICA)</vt:lpstr>
      <vt:lpstr>Herramientas de Criptografía </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Hacking ético</dc:title>
  <dc:creator>JUAN JOSE DIAZ NERIO</dc:creator>
  <cp:lastModifiedBy>Juan josé Diaz Nerio</cp:lastModifiedBy>
  <cp:revision>34</cp:revision>
  <dcterms:created xsi:type="dcterms:W3CDTF">2016-04-04T15:16:11Z</dcterms:created>
  <dcterms:modified xsi:type="dcterms:W3CDTF">2016-12-05T15:37:42Z</dcterms:modified>
</cp:coreProperties>
</file>